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75" r:id="rId2"/>
    <p:sldId id="276" r:id="rId3"/>
    <p:sldId id="280" r:id="rId4"/>
    <p:sldId id="281" r:id="rId5"/>
    <p:sldId id="284" r:id="rId6"/>
    <p:sldId id="282" r:id="rId7"/>
    <p:sldId id="28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80DA6-D66B-4975-80C1-4D3E21E4D2E9}" v="429" dt="2021-11-21T17:32:19.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0" autoAdjust="0"/>
    <p:restoredTop sz="94660"/>
  </p:normalViewPr>
  <p:slideViewPr>
    <p:cSldViewPr snapToGrid="0">
      <p:cViewPr>
        <p:scale>
          <a:sx n="50" d="100"/>
          <a:sy n="50" d="100"/>
        </p:scale>
        <p:origin x="736" y="4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userId="3f2fcef4ab25f02f" providerId="LiveId" clId="{58480DA6-D66B-4975-80C1-4D3E21E4D2E9}"/>
    <pc:docChg chg="undo custSel addSld delSld modSld sldOrd">
      <pc:chgData name="Phil" userId="3f2fcef4ab25f02f" providerId="LiveId" clId="{58480DA6-D66B-4975-80C1-4D3E21E4D2E9}" dt="2021-11-21T17:33:02.294" v="996" actId="1076"/>
      <pc:docMkLst>
        <pc:docMk/>
      </pc:docMkLst>
      <pc:sldChg chg="modSp del mod">
        <pc:chgData name="Phil" userId="3f2fcef4ab25f02f" providerId="LiveId" clId="{58480DA6-D66B-4975-80C1-4D3E21E4D2E9}" dt="2021-11-21T16:27:54.754" v="855" actId="2696"/>
        <pc:sldMkLst>
          <pc:docMk/>
          <pc:sldMk cId="3217251757" sldId="256"/>
        </pc:sldMkLst>
        <pc:spChg chg="mod">
          <ac:chgData name="Phil" userId="3f2fcef4ab25f02f" providerId="LiveId" clId="{58480DA6-D66B-4975-80C1-4D3E21E4D2E9}" dt="2021-11-21T15:59:22.158" v="675" actId="1076"/>
          <ac:spMkLst>
            <pc:docMk/>
            <pc:sldMk cId="3217251757" sldId="256"/>
            <ac:spMk id="3" creationId="{00000000-0000-0000-0000-000000000000}"/>
          </ac:spMkLst>
        </pc:spChg>
        <pc:picChg chg="mod">
          <ac:chgData name="Phil" userId="3f2fcef4ab25f02f" providerId="LiveId" clId="{58480DA6-D66B-4975-80C1-4D3E21E4D2E9}" dt="2021-11-21T15:59:28.700" v="679" actId="1076"/>
          <ac:picMkLst>
            <pc:docMk/>
            <pc:sldMk cId="3217251757" sldId="256"/>
            <ac:picMk id="1027" creationId="{78E15E7E-24DD-42B0-9F36-ECB8E7773071}"/>
          </ac:picMkLst>
        </pc:picChg>
        <pc:picChg chg="mod">
          <ac:chgData name="Phil" userId="3f2fcef4ab25f02f" providerId="LiveId" clId="{58480DA6-D66B-4975-80C1-4D3E21E4D2E9}" dt="2021-11-21T15:59:34.164" v="682" actId="14100"/>
          <ac:picMkLst>
            <pc:docMk/>
            <pc:sldMk cId="3217251757" sldId="256"/>
            <ac:picMk id="1028" creationId="{1426C76D-F9A1-4F1D-829A-9A8C162D50B0}"/>
          </ac:picMkLst>
        </pc:picChg>
      </pc:sldChg>
      <pc:sldChg chg="del">
        <pc:chgData name="Phil" userId="3f2fcef4ab25f02f" providerId="LiveId" clId="{58480DA6-D66B-4975-80C1-4D3E21E4D2E9}" dt="2021-11-21T16:27:48.830" v="853" actId="2696"/>
        <pc:sldMkLst>
          <pc:docMk/>
          <pc:sldMk cId="202642202" sldId="260"/>
        </pc:sldMkLst>
      </pc:sldChg>
      <pc:sldChg chg="del">
        <pc:chgData name="Phil" userId="3f2fcef4ab25f02f" providerId="LiveId" clId="{58480DA6-D66B-4975-80C1-4D3E21E4D2E9}" dt="2021-11-21T16:27:46.207" v="852" actId="2696"/>
        <pc:sldMkLst>
          <pc:docMk/>
          <pc:sldMk cId="3040041881" sldId="261"/>
        </pc:sldMkLst>
      </pc:sldChg>
      <pc:sldChg chg="del">
        <pc:chgData name="Phil" userId="3f2fcef4ab25f02f" providerId="LiveId" clId="{58480DA6-D66B-4975-80C1-4D3E21E4D2E9}" dt="2021-11-21T16:27:46.207" v="852" actId="2696"/>
        <pc:sldMkLst>
          <pc:docMk/>
          <pc:sldMk cId="294113777" sldId="262"/>
        </pc:sldMkLst>
      </pc:sldChg>
      <pc:sldChg chg="del">
        <pc:chgData name="Phil" userId="3f2fcef4ab25f02f" providerId="LiveId" clId="{58480DA6-D66B-4975-80C1-4D3E21E4D2E9}" dt="2021-11-21T16:27:30.437" v="851" actId="2696"/>
        <pc:sldMkLst>
          <pc:docMk/>
          <pc:sldMk cId="316865978" sldId="263"/>
        </pc:sldMkLst>
      </pc:sldChg>
      <pc:sldChg chg="del">
        <pc:chgData name="Phil" userId="3f2fcef4ab25f02f" providerId="LiveId" clId="{58480DA6-D66B-4975-80C1-4D3E21E4D2E9}" dt="2021-11-21T16:27:51.372" v="854" actId="2696"/>
        <pc:sldMkLst>
          <pc:docMk/>
          <pc:sldMk cId="3466915247" sldId="265"/>
        </pc:sldMkLst>
      </pc:sldChg>
      <pc:sldChg chg="del">
        <pc:chgData name="Phil" userId="3f2fcef4ab25f02f" providerId="LiveId" clId="{58480DA6-D66B-4975-80C1-4D3E21E4D2E9}" dt="2021-11-21T16:27:30.437" v="851" actId="2696"/>
        <pc:sldMkLst>
          <pc:docMk/>
          <pc:sldMk cId="757780075" sldId="266"/>
        </pc:sldMkLst>
      </pc:sldChg>
      <pc:sldChg chg="del">
        <pc:chgData name="Phil" userId="3f2fcef4ab25f02f" providerId="LiveId" clId="{58480DA6-D66B-4975-80C1-4D3E21E4D2E9}" dt="2021-11-21T16:27:30.437" v="851" actId="2696"/>
        <pc:sldMkLst>
          <pc:docMk/>
          <pc:sldMk cId="2982357257" sldId="267"/>
        </pc:sldMkLst>
      </pc:sldChg>
      <pc:sldChg chg="del">
        <pc:chgData name="Phil" userId="3f2fcef4ab25f02f" providerId="LiveId" clId="{58480DA6-D66B-4975-80C1-4D3E21E4D2E9}" dt="2021-11-21T16:27:46.207" v="852" actId="2696"/>
        <pc:sldMkLst>
          <pc:docMk/>
          <pc:sldMk cId="1679015616" sldId="268"/>
        </pc:sldMkLst>
      </pc:sldChg>
      <pc:sldChg chg="del">
        <pc:chgData name="Phil" userId="3f2fcef4ab25f02f" providerId="LiveId" clId="{58480DA6-D66B-4975-80C1-4D3E21E4D2E9}" dt="2021-11-21T16:27:30.437" v="851" actId="2696"/>
        <pc:sldMkLst>
          <pc:docMk/>
          <pc:sldMk cId="3269513343" sldId="269"/>
        </pc:sldMkLst>
      </pc:sldChg>
      <pc:sldChg chg="del">
        <pc:chgData name="Phil" userId="3f2fcef4ab25f02f" providerId="LiveId" clId="{58480DA6-D66B-4975-80C1-4D3E21E4D2E9}" dt="2021-11-21T16:27:30.437" v="851" actId="2696"/>
        <pc:sldMkLst>
          <pc:docMk/>
          <pc:sldMk cId="2055867985" sldId="270"/>
        </pc:sldMkLst>
      </pc:sldChg>
      <pc:sldChg chg="del">
        <pc:chgData name="Phil" userId="3f2fcef4ab25f02f" providerId="LiveId" clId="{58480DA6-D66B-4975-80C1-4D3E21E4D2E9}" dt="2021-11-21T16:27:30.437" v="851" actId="2696"/>
        <pc:sldMkLst>
          <pc:docMk/>
          <pc:sldMk cId="689813619" sldId="272"/>
        </pc:sldMkLst>
      </pc:sldChg>
      <pc:sldChg chg="del">
        <pc:chgData name="Phil" userId="3f2fcef4ab25f02f" providerId="LiveId" clId="{58480DA6-D66B-4975-80C1-4D3E21E4D2E9}" dt="2021-11-21T16:27:30.437" v="851" actId="2696"/>
        <pc:sldMkLst>
          <pc:docMk/>
          <pc:sldMk cId="2035746753" sldId="274"/>
        </pc:sldMkLst>
      </pc:sldChg>
      <pc:sldChg chg="addSp delSp modSp modAnim">
        <pc:chgData name="Phil" userId="3f2fcef4ab25f02f" providerId="LiveId" clId="{58480DA6-D66B-4975-80C1-4D3E21E4D2E9}" dt="2021-11-21T16:35:55.459" v="899" actId="1076"/>
        <pc:sldMkLst>
          <pc:docMk/>
          <pc:sldMk cId="4058016797" sldId="275"/>
        </pc:sldMkLst>
        <pc:picChg chg="add mod">
          <ac:chgData name="Phil" userId="3f2fcef4ab25f02f" providerId="LiveId" clId="{58480DA6-D66B-4975-80C1-4D3E21E4D2E9}" dt="2021-11-21T16:35:55.459" v="899" actId="1076"/>
          <ac:picMkLst>
            <pc:docMk/>
            <pc:sldMk cId="4058016797" sldId="275"/>
            <ac:picMk id="2" creationId="{E575CE16-E251-4526-BF42-692A70F3E56E}"/>
          </ac:picMkLst>
        </pc:picChg>
        <pc:picChg chg="mod">
          <ac:chgData name="Phil" userId="3f2fcef4ab25f02f" providerId="LiveId" clId="{58480DA6-D66B-4975-80C1-4D3E21E4D2E9}" dt="2021-11-21T16:35:55.459" v="899" actId="1076"/>
          <ac:picMkLst>
            <pc:docMk/>
            <pc:sldMk cId="4058016797" sldId="275"/>
            <ac:picMk id="4" creationId="{152259A6-E654-4F99-AD5B-B7D976ACA1A9}"/>
          </ac:picMkLst>
        </pc:picChg>
        <pc:picChg chg="add del mod">
          <ac:chgData name="Phil" userId="3f2fcef4ab25f02f" providerId="LiveId" clId="{58480DA6-D66B-4975-80C1-4D3E21E4D2E9}" dt="2021-11-21T16:30:26.625" v="863" actId="478"/>
          <ac:picMkLst>
            <pc:docMk/>
            <pc:sldMk cId="4058016797" sldId="275"/>
            <ac:picMk id="5" creationId="{2568DD35-9C31-47F0-BC42-4F5F71967546}"/>
          </ac:picMkLst>
        </pc:picChg>
        <pc:picChg chg="del mod">
          <ac:chgData name="Phil" userId="3f2fcef4ab25f02f" providerId="LiveId" clId="{58480DA6-D66B-4975-80C1-4D3E21E4D2E9}" dt="2021-11-21T14:51:12.919" v="16" actId="478"/>
          <ac:picMkLst>
            <pc:docMk/>
            <pc:sldMk cId="4058016797" sldId="275"/>
            <ac:picMk id="7" creationId="{91EE29EE-02B0-4788-AE52-785F64AE8833}"/>
          </ac:picMkLst>
        </pc:picChg>
        <pc:picChg chg="add del mod">
          <ac:chgData name="Phil" userId="3f2fcef4ab25f02f" providerId="LiveId" clId="{58480DA6-D66B-4975-80C1-4D3E21E4D2E9}" dt="2021-11-21T16:33:01.599" v="880" actId="478"/>
          <ac:picMkLst>
            <pc:docMk/>
            <pc:sldMk cId="4058016797" sldId="275"/>
            <ac:picMk id="8" creationId="{EA07CB36-951B-459E-80CE-859A6D56997C}"/>
          </ac:picMkLst>
        </pc:picChg>
        <pc:picChg chg="del">
          <ac:chgData name="Phil" userId="3f2fcef4ab25f02f" providerId="LiveId" clId="{58480DA6-D66B-4975-80C1-4D3E21E4D2E9}" dt="2021-11-21T14:50:21.637" v="3" actId="478"/>
          <ac:picMkLst>
            <pc:docMk/>
            <pc:sldMk cId="4058016797" sldId="275"/>
            <ac:picMk id="1026" creationId="{D9B36CF8-1375-449F-BDEB-019CC36F6FFE}"/>
          </ac:picMkLst>
        </pc:picChg>
        <pc:picChg chg="add mod">
          <ac:chgData name="Phil" userId="3f2fcef4ab25f02f" providerId="LiveId" clId="{58480DA6-D66B-4975-80C1-4D3E21E4D2E9}" dt="2021-11-21T16:35:55.459" v="899" actId="1076"/>
          <ac:picMkLst>
            <pc:docMk/>
            <pc:sldMk cId="4058016797" sldId="275"/>
            <ac:picMk id="1028" creationId="{41E1B255-D1EC-4722-95D1-D61E88122512}"/>
          </ac:picMkLst>
        </pc:picChg>
        <pc:picChg chg="add mod">
          <ac:chgData name="Phil" userId="3f2fcef4ab25f02f" providerId="LiveId" clId="{58480DA6-D66B-4975-80C1-4D3E21E4D2E9}" dt="2021-11-21T16:35:49.032" v="898" actId="1076"/>
          <ac:picMkLst>
            <pc:docMk/>
            <pc:sldMk cId="4058016797" sldId="275"/>
            <ac:picMk id="1029" creationId="{8315B8FD-24BE-4AF7-88CE-1CF74E4BB55F}"/>
          </ac:picMkLst>
        </pc:picChg>
        <pc:picChg chg="add mod">
          <ac:chgData name="Phil" userId="3f2fcef4ab25f02f" providerId="LiveId" clId="{58480DA6-D66B-4975-80C1-4D3E21E4D2E9}" dt="2021-11-21T16:35:35.684" v="895" actId="1440"/>
          <ac:picMkLst>
            <pc:docMk/>
            <pc:sldMk cId="4058016797" sldId="275"/>
            <ac:picMk id="1031" creationId="{E043233F-E1C8-4C65-A884-501C5FEE9506}"/>
          </ac:picMkLst>
        </pc:picChg>
      </pc:sldChg>
      <pc:sldChg chg="addSp delSp modSp mod modAnim">
        <pc:chgData name="Phil" userId="3f2fcef4ab25f02f" providerId="LiveId" clId="{58480DA6-D66B-4975-80C1-4D3E21E4D2E9}" dt="2021-11-21T17:09:28.494" v="948" actId="732"/>
        <pc:sldMkLst>
          <pc:docMk/>
          <pc:sldMk cId="3383479098" sldId="276"/>
        </pc:sldMkLst>
        <pc:spChg chg="mod">
          <ac:chgData name="Phil" userId="3f2fcef4ab25f02f" providerId="LiveId" clId="{58480DA6-D66B-4975-80C1-4D3E21E4D2E9}" dt="2021-11-21T14:55:38.730" v="97" actId="313"/>
          <ac:spMkLst>
            <pc:docMk/>
            <pc:sldMk cId="3383479098" sldId="276"/>
            <ac:spMk id="4" creationId="{070460F4-60E1-452C-9548-EA3520E7A78F}"/>
          </ac:spMkLst>
        </pc:spChg>
        <pc:spChg chg="mod">
          <ac:chgData name="Phil" userId="3f2fcef4ab25f02f" providerId="LiveId" clId="{58480DA6-D66B-4975-80C1-4D3E21E4D2E9}" dt="2021-11-21T16:40:47.591" v="907" actId="14100"/>
          <ac:spMkLst>
            <pc:docMk/>
            <pc:sldMk cId="3383479098" sldId="276"/>
            <ac:spMk id="15" creationId="{340CA51B-189D-4DDA-A52B-9B9EAADE895B}"/>
          </ac:spMkLst>
        </pc:spChg>
        <pc:spChg chg="mod">
          <ac:chgData name="Phil" userId="3f2fcef4ab25f02f" providerId="LiveId" clId="{58480DA6-D66B-4975-80C1-4D3E21E4D2E9}" dt="2021-11-21T14:55:21.982" v="74" actId="20577"/>
          <ac:spMkLst>
            <pc:docMk/>
            <pc:sldMk cId="3383479098" sldId="276"/>
            <ac:spMk id="22" creationId="{449CFDC1-12A4-4364-8F91-202D006AF5CF}"/>
          </ac:spMkLst>
        </pc:spChg>
        <pc:spChg chg="mod">
          <ac:chgData name="Phil" userId="3f2fcef4ab25f02f" providerId="LiveId" clId="{58480DA6-D66B-4975-80C1-4D3E21E4D2E9}" dt="2021-11-21T14:55:13.013" v="58" actId="20577"/>
          <ac:spMkLst>
            <pc:docMk/>
            <pc:sldMk cId="3383479098" sldId="276"/>
            <ac:spMk id="25" creationId="{12B953B6-3900-4E66-94BC-A937B50D6503}"/>
          </ac:spMkLst>
        </pc:spChg>
        <pc:picChg chg="add mod">
          <ac:chgData name="Phil" userId="3f2fcef4ab25f02f" providerId="LiveId" clId="{58480DA6-D66B-4975-80C1-4D3E21E4D2E9}" dt="2021-11-21T17:09:11.316" v="945" actId="1076"/>
          <ac:picMkLst>
            <pc:docMk/>
            <pc:sldMk cId="3383479098" sldId="276"/>
            <ac:picMk id="19" creationId="{AD0E4555-9E90-4968-A16F-EF6CB90FE408}"/>
          </ac:picMkLst>
        </pc:picChg>
        <pc:picChg chg="add mod">
          <ac:chgData name="Phil" userId="3f2fcef4ab25f02f" providerId="LiveId" clId="{58480DA6-D66B-4975-80C1-4D3E21E4D2E9}" dt="2021-11-21T17:09:28.494" v="948" actId="732"/>
          <ac:picMkLst>
            <pc:docMk/>
            <pc:sldMk cId="3383479098" sldId="276"/>
            <ac:picMk id="20" creationId="{4D50535D-F3F9-4652-BDD1-AEC73836DAE3}"/>
          </ac:picMkLst>
        </pc:picChg>
        <pc:picChg chg="mod">
          <ac:chgData name="Phil" userId="3f2fcef4ab25f02f" providerId="LiveId" clId="{58480DA6-D66B-4975-80C1-4D3E21E4D2E9}" dt="2021-11-21T17:09:17.324" v="947" actId="1076"/>
          <ac:picMkLst>
            <pc:docMk/>
            <pc:sldMk cId="3383479098" sldId="276"/>
            <ac:picMk id="2050" creationId="{A5064B83-5479-4966-B73B-A4B511A45374}"/>
          </ac:picMkLst>
        </pc:picChg>
        <pc:picChg chg="del">
          <ac:chgData name="Phil" userId="3f2fcef4ab25f02f" providerId="LiveId" clId="{58480DA6-D66B-4975-80C1-4D3E21E4D2E9}" dt="2021-11-21T16:07:13.893" v="756" actId="478"/>
          <ac:picMkLst>
            <pc:docMk/>
            <pc:sldMk cId="3383479098" sldId="276"/>
            <ac:picMk id="2056" creationId="{8901D3A5-B5BA-41FE-8CAC-88DCB9A7ACEE}"/>
          </ac:picMkLst>
        </pc:picChg>
        <pc:picChg chg="del">
          <ac:chgData name="Phil" userId="3f2fcef4ab25f02f" providerId="LiveId" clId="{58480DA6-D66B-4975-80C1-4D3E21E4D2E9}" dt="2021-11-21T16:05:52.770" v="743" actId="478"/>
          <ac:picMkLst>
            <pc:docMk/>
            <pc:sldMk cId="3383479098" sldId="276"/>
            <ac:picMk id="2058" creationId="{9F2ED16C-A731-40F6-9AA1-55EEF0B3C8EA}"/>
          </ac:picMkLst>
        </pc:picChg>
      </pc:sldChg>
      <pc:sldChg chg="del">
        <pc:chgData name="Phil" userId="3f2fcef4ab25f02f" providerId="LiveId" clId="{58480DA6-D66B-4975-80C1-4D3E21E4D2E9}" dt="2021-11-21T16:28:03.718" v="856" actId="2696"/>
        <pc:sldMkLst>
          <pc:docMk/>
          <pc:sldMk cId="2240034702" sldId="277"/>
        </pc:sldMkLst>
      </pc:sldChg>
      <pc:sldChg chg="addSp delSp modSp del">
        <pc:chgData name="Phil" userId="3f2fcef4ab25f02f" providerId="LiveId" clId="{58480DA6-D66B-4975-80C1-4D3E21E4D2E9}" dt="2021-11-21T16:58:44.408" v="912" actId="2696"/>
        <pc:sldMkLst>
          <pc:docMk/>
          <pc:sldMk cId="572457878" sldId="278"/>
        </pc:sldMkLst>
        <pc:picChg chg="del mod">
          <ac:chgData name="Phil" userId="3f2fcef4ab25f02f" providerId="LiveId" clId="{58480DA6-D66B-4975-80C1-4D3E21E4D2E9}" dt="2021-11-21T16:26:41.665" v="846" actId="478"/>
          <ac:picMkLst>
            <pc:docMk/>
            <pc:sldMk cId="572457878" sldId="278"/>
            <ac:picMk id="8" creationId="{CCB38556-7435-4323-AF31-A4C47BC62975}"/>
          </ac:picMkLst>
        </pc:picChg>
        <pc:picChg chg="add mod">
          <ac:chgData name="Phil" userId="3f2fcef4ab25f02f" providerId="LiveId" clId="{58480DA6-D66B-4975-80C1-4D3E21E4D2E9}" dt="2021-11-21T16:26:53.193" v="850" actId="1076"/>
          <ac:picMkLst>
            <pc:docMk/>
            <pc:sldMk cId="572457878" sldId="278"/>
            <ac:picMk id="12" creationId="{FEA144A1-46CF-436B-8381-8A881B1EE2B3}"/>
          </ac:picMkLst>
        </pc:picChg>
        <pc:picChg chg="mod">
          <ac:chgData name="Phil" userId="3f2fcef4ab25f02f" providerId="LiveId" clId="{58480DA6-D66B-4975-80C1-4D3E21E4D2E9}" dt="2021-11-21T16:26:17.107" v="844" actId="14100"/>
          <ac:picMkLst>
            <pc:docMk/>
            <pc:sldMk cId="572457878" sldId="278"/>
            <ac:picMk id="4098" creationId="{E2EB9F9D-DAE4-4585-8A56-C5E1A44EB935}"/>
          </ac:picMkLst>
        </pc:picChg>
      </pc:sldChg>
      <pc:sldChg chg="del">
        <pc:chgData name="Phil" userId="3f2fcef4ab25f02f" providerId="LiveId" clId="{58480DA6-D66B-4975-80C1-4D3E21E4D2E9}" dt="2021-11-21T16:17:44.407" v="769" actId="2696"/>
        <pc:sldMkLst>
          <pc:docMk/>
          <pc:sldMk cId="327764107" sldId="279"/>
        </pc:sldMkLst>
      </pc:sldChg>
      <pc:sldChg chg="addSp delSp modSp mod modAnim">
        <pc:chgData name="Phil" userId="3f2fcef4ab25f02f" providerId="LiveId" clId="{58480DA6-D66B-4975-80C1-4D3E21E4D2E9}" dt="2021-11-21T17:33:02.294" v="996" actId="1076"/>
        <pc:sldMkLst>
          <pc:docMk/>
          <pc:sldMk cId="767377514" sldId="280"/>
        </pc:sldMkLst>
        <pc:spChg chg="add del mod">
          <ac:chgData name="Phil" userId="3f2fcef4ab25f02f" providerId="LiveId" clId="{58480DA6-D66B-4975-80C1-4D3E21E4D2E9}" dt="2021-11-21T17:32:28.261" v="995" actId="1076"/>
          <ac:spMkLst>
            <pc:docMk/>
            <pc:sldMk cId="767377514" sldId="280"/>
            <ac:spMk id="2" creationId="{D1BD48D6-F2A8-462A-947F-739DB56A17A5}"/>
          </ac:spMkLst>
        </pc:spChg>
        <pc:spChg chg="mod">
          <ac:chgData name="Phil" userId="3f2fcef4ab25f02f" providerId="LiveId" clId="{58480DA6-D66B-4975-80C1-4D3E21E4D2E9}" dt="2021-11-21T17:33:02.294" v="996" actId="1076"/>
          <ac:spMkLst>
            <pc:docMk/>
            <pc:sldMk cId="767377514" sldId="280"/>
            <ac:spMk id="4" creationId="{B85333F3-502C-4603-A03A-22B6925DB2CA}"/>
          </ac:spMkLst>
        </pc:spChg>
        <pc:spChg chg="add del mod">
          <ac:chgData name="Phil" userId="3f2fcef4ab25f02f" providerId="LiveId" clId="{58480DA6-D66B-4975-80C1-4D3E21E4D2E9}" dt="2021-11-21T17:30:45.219" v="989" actId="478"/>
          <ac:spMkLst>
            <pc:docMk/>
            <pc:sldMk cId="767377514" sldId="280"/>
            <ac:spMk id="5" creationId="{8DD156D6-D0A1-4D49-A393-E367C5F1FFEE}"/>
          </ac:spMkLst>
        </pc:spChg>
        <pc:picChg chg="add mod">
          <ac:chgData name="Phil" userId="3f2fcef4ab25f02f" providerId="LiveId" clId="{58480DA6-D66B-4975-80C1-4D3E21E4D2E9}" dt="2021-11-21T16:20:52.383" v="806" actId="14100"/>
          <ac:picMkLst>
            <pc:docMk/>
            <pc:sldMk cId="767377514" sldId="280"/>
            <ac:picMk id="6" creationId="{0733D42B-A00C-41BF-A1B7-C48D46EE2F60}"/>
          </ac:picMkLst>
        </pc:picChg>
        <pc:picChg chg="add del mod">
          <ac:chgData name="Phil" userId="3f2fcef4ab25f02f" providerId="LiveId" clId="{58480DA6-D66B-4975-80C1-4D3E21E4D2E9}" dt="2021-11-21T16:22:25.274" v="821"/>
          <ac:picMkLst>
            <pc:docMk/>
            <pc:sldMk cId="767377514" sldId="280"/>
            <ac:picMk id="7" creationId="{91488B7E-11E2-4132-9261-D15BD72F7135}"/>
          </ac:picMkLst>
        </pc:picChg>
        <pc:picChg chg="add mod">
          <ac:chgData name="Phil" userId="3f2fcef4ab25f02f" providerId="LiveId" clId="{58480DA6-D66B-4975-80C1-4D3E21E4D2E9}" dt="2021-11-21T16:38:16.542" v="901" actId="14100"/>
          <ac:picMkLst>
            <pc:docMk/>
            <pc:sldMk cId="767377514" sldId="280"/>
            <ac:picMk id="8" creationId="{819A395F-A64F-4CD4-AA43-3827EC710FDB}"/>
          </ac:picMkLst>
        </pc:picChg>
        <pc:picChg chg="add del mod">
          <ac:chgData name="Phil" userId="3f2fcef4ab25f02f" providerId="LiveId" clId="{58480DA6-D66B-4975-80C1-4D3E21E4D2E9}" dt="2021-11-21T16:22:56.480" v="826" actId="478"/>
          <ac:picMkLst>
            <pc:docMk/>
            <pc:sldMk cId="767377514" sldId="280"/>
            <ac:picMk id="10" creationId="{540D6CB2-CFF2-45CC-A3C9-D64B29B09BBB}"/>
          </ac:picMkLst>
        </pc:picChg>
        <pc:picChg chg="del mod">
          <ac:chgData name="Phil" userId="3f2fcef4ab25f02f" providerId="LiveId" clId="{58480DA6-D66B-4975-80C1-4D3E21E4D2E9}" dt="2021-11-21T15:05:11.460" v="249" actId="478"/>
          <ac:picMkLst>
            <pc:docMk/>
            <pc:sldMk cId="767377514" sldId="280"/>
            <ac:picMk id="1026" creationId="{C700CCD5-E656-44AF-985E-5F049790138B}"/>
          </ac:picMkLst>
        </pc:picChg>
      </pc:sldChg>
      <pc:sldChg chg="addSp delSp modSp mod modAnim">
        <pc:chgData name="Phil" userId="3f2fcef4ab25f02f" providerId="LiveId" clId="{58480DA6-D66B-4975-80C1-4D3E21E4D2E9}" dt="2021-11-21T17:04:28.185" v="935" actId="1076"/>
        <pc:sldMkLst>
          <pc:docMk/>
          <pc:sldMk cId="2684152585" sldId="281"/>
        </pc:sldMkLst>
        <pc:spChg chg="mod">
          <ac:chgData name="Phil" userId="3f2fcef4ab25f02f" providerId="LiveId" clId="{58480DA6-D66B-4975-80C1-4D3E21E4D2E9}" dt="2021-11-21T15:16:35.299" v="328" actId="14100"/>
          <ac:spMkLst>
            <pc:docMk/>
            <pc:sldMk cId="2684152585" sldId="281"/>
            <ac:spMk id="2" creationId="{D1BD48D6-F2A8-462A-947F-739DB56A17A5}"/>
          </ac:spMkLst>
        </pc:spChg>
        <pc:spChg chg="mod">
          <ac:chgData name="Phil" userId="3f2fcef4ab25f02f" providerId="LiveId" clId="{58480DA6-D66B-4975-80C1-4D3E21E4D2E9}" dt="2021-11-21T15:17:01.717" v="330" actId="20577"/>
          <ac:spMkLst>
            <pc:docMk/>
            <pc:sldMk cId="2684152585" sldId="281"/>
            <ac:spMk id="4" creationId="{B85333F3-502C-4603-A03A-22B6925DB2CA}"/>
          </ac:spMkLst>
        </pc:spChg>
        <pc:picChg chg="add mod">
          <ac:chgData name="Phil" userId="3f2fcef4ab25f02f" providerId="LiveId" clId="{58480DA6-D66B-4975-80C1-4D3E21E4D2E9}" dt="2021-11-21T15:14:24.081" v="302" actId="1076"/>
          <ac:picMkLst>
            <pc:docMk/>
            <pc:sldMk cId="2684152585" sldId="281"/>
            <ac:picMk id="6" creationId="{ECDD54D7-B301-4C00-AA60-40E13E4F4BD5}"/>
          </ac:picMkLst>
        </pc:picChg>
        <pc:picChg chg="del">
          <ac:chgData name="Phil" userId="3f2fcef4ab25f02f" providerId="LiveId" clId="{58480DA6-D66B-4975-80C1-4D3E21E4D2E9}" dt="2021-11-21T15:15:03.539" v="307" actId="478"/>
          <ac:picMkLst>
            <pc:docMk/>
            <pc:sldMk cId="2684152585" sldId="281"/>
            <ac:picMk id="10" creationId="{42BCCF87-C3A1-4BD4-8BF8-861D3FB649EA}"/>
          </ac:picMkLst>
        </pc:picChg>
        <pc:picChg chg="add del mod">
          <ac:chgData name="Phil" userId="3f2fcef4ab25f02f" providerId="LiveId" clId="{58480DA6-D66B-4975-80C1-4D3E21E4D2E9}" dt="2021-11-21T15:15:26.201" v="311"/>
          <ac:picMkLst>
            <pc:docMk/>
            <pc:sldMk cId="2684152585" sldId="281"/>
            <ac:picMk id="2050" creationId="{20CD5DA6-6302-41D0-8E60-5293871EB71F}"/>
          </ac:picMkLst>
        </pc:picChg>
        <pc:picChg chg="add del mod">
          <ac:chgData name="Phil" userId="3f2fcef4ab25f02f" providerId="LiveId" clId="{58480DA6-D66B-4975-80C1-4D3E21E4D2E9}" dt="2021-11-21T17:00:40.510" v="917" actId="478"/>
          <ac:picMkLst>
            <pc:docMk/>
            <pc:sldMk cId="2684152585" sldId="281"/>
            <ac:picMk id="2051" creationId="{EE682D31-13BD-4C55-BD32-40D02EFC7A4F}"/>
          </ac:picMkLst>
        </pc:picChg>
        <pc:picChg chg="add del">
          <ac:chgData name="Phil" userId="3f2fcef4ab25f02f" providerId="LiveId" clId="{58480DA6-D66B-4975-80C1-4D3E21E4D2E9}" dt="2021-11-21T17:00:05.150" v="914" actId="478"/>
          <ac:picMkLst>
            <pc:docMk/>
            <pc:sldMk cId="2684152585" sldId="281"/>
            <ac:picMk id="2053" creationId="{78AAD39C-70A1-4CB0-9BFA-DF138DB6CC5E}"/>
          </ac:picMkLst>
        </pc:picChg>
        <pc:picChg chg="add del mod">
          <ac:chgData name="Phil" userId="3f2fcef4ab25f02f" providerId="LiveId" clId="{58480DA6-D66B-4975-80C1-4D3E21E4D2E9}" dt="2021-11-21T17:01:55.625" v="925" actId="478"/>
          <ac:picMkLst>
            <pc:docMk/>
            <pc:sldMk cId="2684152585" sldId="281"/>
            <ac:picMk id="2055" creationId="{F8AC319C-31D8-4CBF-B348-A003F26B06E0}"/>
          </ac:picMkLst>
        </pc:picChg>
        <pc:picChg chg="add del mod">
          <ac:chgData name="Phil" userId="3f2fcef4ab25f02f" providerId="LiveId" clId="{58480DA6-D66B-4975-80C1-4D3E21E4D2E9}" dt="2021-11-21T17:02:07.183" v="930" actId="21"/>
          <ac:picMkLst>
            <pc:docMk/>
            <pc:sldMk cId="2684152585" sldId="281"/>
            <ac:picMk id="2056" creationId="{5C99DD8F-6CD4-4B11-92A3-65D41540A743}"/>
          </ac:picMkLst>
        </pc:picChg>
        <pc:picChg chg="add mod">
          <ac:chgData name="Phil" userId="3f2fcef4ab25f02f" providerId="LiveId" clId="{58480DA6-D66B-4975-80C1-4D3E21E4D2E9}" dt="2021-11-21T17:04:28.185" v="935" actId="1076"/>
          <ac:picMkLst>
            <pc:docMk/>
            <pc:sldMk cId="2684152585" sldId="281"/>
            <ac:picMk id="2058" creationId="{864E5A32-61B4-4F0E-BED5-7B98734C21B5}"/>
          </ac:picMkLst>
        </pc:picChg>
        <pc:picChg chg="del mod">
          <ac:chgData name="Phil" userId="3f2fcef4ab25f02f" providerId="LiveId" clId="{58480DA6-D66B-4975-80C1-4D3E21E4D2E9}" dt="2021-11-21T15:13:53.793" v="295" actId="478"/>
          <ac:picMkLst>
            <pc:docMk/>
            <pc:sldMk cId="2684152585" sldId="281"/>
            <ac:picMk id="3074" creationId="{4A01C391-DE94-4B84-8F6C-EE6D6CED3C62}"/>
          </ac:picMkLst>
        </pc:picChg>
      </pc:sldChg>
      <pc:sldChg chg="addSp delSp modSp mod modAnim">
        <pc:chgData name="Phil" userId="3f2fcef4ab25f02f" providerId="LiveId" clId="{58480DA6-D66B-4975-80C1-4D3E21E4D2E9}" dt="2021-11-21T16:42:18.781" v="911"/>
        <pc:sldMkLst>
          <pc:docMk/>
          <pc:sldMk cId="45486269" sldId="282"/>
        </pc:sldMkLst>
        <pc:spChg chg="mod">
          <ac:chgData name="Phil" userId="3f2fcef4ab25f02f" providerId="LiveId" clId="{58480DA6-D66B-4975-80C1-4D3E21E4D2E9}" dt="2021-11-21T15:44:29.080" v="561" actId="14100"/>
          <ac:spMkLst>
            <pc:docMk/>
            <pc:sldMk cId="45486269" sldId="282"/>
            <ac:spMk id="2" creationId="{D1BD48D6-F2A8-462A-947F-739DB56A17A5}"/>
          </ac:spMkLst>
        </pc:spChg>
        <pc:spChg chg="mod">
          <ac:chgData name="Phil" userId="3f2fcef4ab25f02f" providerId="LiveId" clId="{58480DA6-D66B-4975-80C1-4D3E21E4D2E9}" dt="2021-11-21T15:58:03.084" v="661" actId="255"/>
          <ac:spMkLst>
            <pc:docMk/>
            <pc:sldMk cId="45486269" sldId="282"/>
            <ac:spMk id="7" creationId="{E6079485-B07D-423A-A187-A8E858467BB8}"/>
          </ac:spMkLst>
        </pc:spChg>
        <pc:picChg chg="del mod">
          <ac:chgData name="Phil" userId="3f2fcef4ab25f02f" providerId="LiveId" clId="{58480DA6-D66B-4975-80C1-4D3E21E4D2E9}" dt="2021-11-21T16:25:10.869" v="837" actId="478"/>
          <ac:picMkLst>
            <pc:docMk/>
            <pc:sldMk cId="45486269" sldId="282"/>
            <ac:picMk id="8" creationId="{B8A049E9-9AB3-4946-86A9-A94E1E503767}"/>
          </ac:picMkLst>
        </pc:picChg>
        <pc:picChg chg="add mod">
          <ac:chgData name="Phil" userId="3f2fcef4ab25f02f" providerId="LiveId" clId="{58480DA6-D66B-4975-80C1-4D3E21E4D2E9}" dt="2021-11-21T15:57:41.303" v="655" actId="1076"/>
          <ac:picMkLst>
            <pc:docMk/>
            <pc:sldMk cId="45486269" sldId="282"/>
            <ac:picMk id="9" creationId="{064BB79A-8B41-4E05-BC60-D8DE595A5460}"/>
          </ac:picMkLst>
        </pc:picChg>
        <pc:picChg chg="add mod">
          <ac:chgData name="Phil" userId="3f2fcef4ab25f02f" providerId="LiveId" clId="{58480DA6-D66B-4975-80C1-4D3E21E4D2E9}" dt="2021-11-21T15:57:46.564" v="658" actId="1076"/>
          <ac:picMkLst>
            <pc:docMk/>
            <pc:sldMk cId="45486269" sldId="282"/>
            <ac:picMk id="10" creationId="{C35D5088-C794-4C2E-A1F0-70BFE4B0F9BB}"/>
          </ac:picMkLst>
        </pc:picChg>
        <pc:picChg chg="add mod">
          <ac:chgData name="Phil" userId="3f2fcef4ab25f02f" providerId="LiveId" clId="{58480DA6-D66B-4975-80C1-4D3E21E4D2E9}" dt="2021-11-21T15:57:45.200" v="657" actId="1076"/>
          <ac:picMkLst>
            <pc:docMk/>
            <pc:sldMk cId="45486269" sldId="282"/>
            <ac:picMk id="11" creationId="{77F6B91E-B29D-4DE1-AF3D-F497792E47FE}"/>
          </ac:picMkLst>
        </pc:picChg>
        <pc:picChg chg="add mod">
          <ac:chgData name="Phil" userId="3f2fcef4ab25f02f" providerId="LiveId" clId="{58480DA6-D66B-4975-80C1-4D3E21E4D2E9}" dt="2021-11-21T16:25:18.607" v="839" actId="1076"/>
          <ac:picMkLst>
            <pc:docMk/>
            <pc:sldMk cId="45486269" sldId="282"/>
            <ac:picMk id="12" creationId="{FE8137FA-7126-4526-BE7A-D3CCA141A836}"/>
          </ac:picMkLst>
        </pc:picChg>
        <pc:picChg chg="del mod">
          <ac:chgData name="Phil" userId="3f2fcef4ab25f02f" providerId="LiveId" clId="{58480DA6-D66B-4975-80C1-4D3E21E4D2E9}" dt="2021-11-21T15:32:31.456" v="407" actId="478"/>
          <ac:picMkLst>
            <pc:docMk/>
            <pc:sldMk cId="45486269" sldId="282"/>
            <ac:picMk id="2050" creationId="{6C451D65-C5F3-4882-9FA7-0DEC029710F4}"/>
          </ac:picMkLst>
        </pc:picChg>
      </pc:sldChg>
      <pc:sldChg chg="addSp delSp modSp mod">
        <pc:chgData name="Phil" userId="3f2fcef4ab25f02f" providerId="LiveId" clId="{58480DA6-D66B-4975-80C1-4D3E21E4D2E9}" dt="2021-11-21T16:25:39.574" v="843" actId="14100"/>
        <pc:sldMkLst>
          <pc:docMk/>
          <pc:sldMk cId="2416570468" sldId="283"/>
        </pc:sldMkLst>
        <pc:spChg chg="mod">
          <ac:chgData name="Phil" userId="3f2fcef4ab25f02f" providerId="LiveId" clId="{58480DA6-D66B-4975-80C1-4D3E21E4D2E9}" dt="2021-11-21T15:55:09.131" v="644" actId="14100"/>
          <ac:spMkLst>
            <pc:docMk/>
            <pc:sldMk cId="2416570468" sldId="283"/>
            <ac:spMk id="2" creationId="{D1BD48D6-F2A8-462A-947F-739DB56A17A5}"/>
          </ac:spMkLst>
        </pc:spChg>
        <pc:spChg chg="mod">
          <ac:chgData name="Phil" userId="3f2fcef4ab25f02f" providerId="LiveId" clId="{58480DA6-D66B-4975-80C1-4D3E21E4D2E9}" dt="2021-11-21T16:00:04.954" v="713" actId="20577"/>
          <ac:spMkLst>
            <pc:docMk/>
            <pc:sldMk cId="2416570468" sldId="283"/>
            <ac:spMk id="4" creationId="{B85333F3-502C-4603-A03A-22B6925DB2CA}"/>
          </ac:spMkLst>
        </pc:spChg>
        <pc:picChg chg="add mod">
          <ac:chgData name="Phil" userId="3f2fcef4ab25f02f" providerId="LiveId" clId="{58480DA6-D66B-4975-80C1-4D3E21E4D2E9}" dt="2021-11-21T15:56:00.536" v="649" actId="167"/>
          <ac:picMkLst>
            <pc:docMk/>
            <pc:sldMk cId="2416570468" sldId="283"/>
            <ac:picMk id="7" creationId="{6E3C22AE-E845-45E5-884E-70B9928AFC3F}"/>
          </ac:picMkLst>
        </pc:picChg>
        <pc:picChg chg="add mod">
          <ac:chgData name="Phil" userId="3f2fcef4ab25f02f" providerId="LiveId" clId="{58480DA6-D66B-4975-80C1-4D3E21E4D2E9}" dt="2021-11-21T16:25:39.574" v="843" actId="14100"/>
          <ac:picMkLst>
            <pc:docMk/>
            <pc:sldMk cId="2416570468" sldId="283"/>
            <ac:picMk id="8" creationId="{51C9ADFF-37BF-45EE-AECE-2A5B8D8A74C0}"/>
          </ac:picMkLst>
        </pc:picChg>
        <pc:picChg chg="del mod">
          <ac:chgData name="Phil" userId="3f2fcef4ab25f02f" providerId="LiveId" clId="{58480DA6-D66B-4975-80C1-4D3E21E4D2E9}" dt="2021-11-21T16:25:26.847" v="840" actId="478"/>
          <ac:picMkLst>
            <pc:docMk/>
            <pc:sldMk cId="2416570468" sldId="283"/>
            <ac:picMk id="11" creationId="{411481B1-C48A-48E2-86D6-96395F882730}"/>
          </ac:picMkLst>
        </pc:picChg>
        <pc:picChg chg="del mod">
          <ac:chgData name="Phil" userId="3f2fcef4ab25f02f" providerId="LiveId" clId="{58480DA6-D66B-4975-80C1-4D3E21E4D2E9}" dt="2021-11-21T15:53:31.067" v="630" actId="478"/>
          <ac:picMkLst>
            <pc:docMk/>
            <pc:sldMk cId="2416570468" sldId="283"/>
            <ac:picMk id="5122" creationId="{2DF966AB-72C8-4DEF-967C-ECE186C7FF8B}"/>
          </ac:picMkLst>
        </pc:picChg>
        <pc:picChg chg="del mod">
          <ac:chgData name="Phil" userId="3f2fcef4ab25f02f" providerId="LiveId" clId="{58480DA6-D66B-4975-80C1-4D3E21E4D2E9}" dt="2021-11-21T15:53:33.677" v="631" actId="478"/>
          <ac:picMkLst>
            <pc:docMk/>
            <pc:sldMk cId="2416570468" sldId="283"/>
            <ac:picMk id="5124" creationId="{177999B6-7AFA-4BD0-9D36-50F377F303FE}"/>
          </ac:picMkLst>
        </pc:picChg>
      </pc:sldChg>
      <pc:sldChg chg="addSp delSp modSp add del mod ord">
        <pc:chgData name="Phil" userId="3f2fcef4ab25f02f" providerId="LiveId" clId="{58480DA6-D66B-4975-80C1-4D3E21E4D2E9}" dt="2021-11-21T17:05:45.613" v="942" actId="14100"/>
        <pc:sldMkLst>
          <pc:docMk/>
          <pc:sldMk cId="145347288" sldId="284"/>
        </pc:sldMkLst>
        <pc:spChg chg="mod">
          <ac:chgData name="Phil" userId="3f2fcef4ab25f02f" providerId="LiveId" clId="{58480DA6-D66B-4975-80C1-4D3E21E4D2E9}" dt="2021-11-21T17:05:45.613" v="942" actId="14100"/>
          <ac:spMkLst>
            <pc:docMk/>
            <pc:sldMk cId="145347288" sldId="284"/>
            <ac:spMk id="2" creationId="{D1BD48D6-F2A8-462A-947F-739DB56A17A5}"/>
          </ac:spMkLst>
        </pc:spChg>
        <pc:spChg chg="mod">
          <ac:chgData name="Phil" userId="3f2fcef4ab25f02f" providerId="LiveId" clId="{58480DA6-D66B-4975-80C1-4D3E21E4D2E9}" dt="2021-11-21T17:05:37.287" v="940" actId="1076"/>
          <ac:spMkLst>
            <pc:docMk/>
            <pc:sldMk cId="145347288" sldId="284"/>
            <ac:spMk id="4" creationId="{B85333F3-502C-4603-A03A-22B6925DB2CA}"/>
          </ac:spMkLst>
        </pc:spChg>
        <pc:picChg chg="add del mod">
          <ac:chgData name="Phil" userId="3f2fcef4ab25f02f" providerId="LiveId" clId="{58480DA6-D66B-4975-80C1-4D3E21E4D2E9}" dt="2021-11-21T16:24:29.080" v="835" actId="478"/>
          <ac:picMkLst>
            <pc:docMk/>
            <pc:sldMk cId="145347288" sldId="284"/>
            <ac:picMk id="8" creationId="{19B4EE40-DEB3-4D40-A22C-9D669CCD5E9E}"/>
          </ac:picMkLst>
        </pc:picChg>
        <pc:picChg chg="add mod">
          <ac:chgData name="Phil" userId="3f2fcef4ab25f02f" providerId="LiveId" clId="{58480DA6-D66B-4975-80C1-4D3E21E4D2E9}" dt="2021-11-21T16:24:32.709" v="836" actId="1076"/>
          <ac:picMkLst>
            <pc:docMk/>
            <pc:sldMk cId="145347288" sldId="284"/>
            <ac:picMk id="9" creationId="{3F5D6A94-B01D-4909-BCE7-BAD5D4ECE08C}"/>
          </ac:picMkLst>
        </pc:picChg>
        <pc:picChg chg="add mod">
          <ac:chgData name="Phil" userId="3f2fcef4ab25f02f" providerId="LiveId" clId="{58480DA6-D66B-4975-80C1-4D3E21E4D2E9}" dt="2021-11-21T15:31:23.660" v="397" actId="14100"/>
          <ac:picMkLst>
            <pc:docMk/>
            <pc:sldMk cId="145347288" sldId="284"/>
            <ac:picMk id="3074" creationId="{EC173CCF-57C5-4955-A973-A6EC78149CDF}"/>
          </ac:picMkLst>
        </pc:picChg>
        <pc:picChg chg="del">
          <ac:chgData name="Phil" userId="3f2fcef4ab25f02f" providerId="LiveId" clId="{58480DA6-D66B-4975-80C1-4D3E21E4D2E9}" dt="2021-11-21T15:27:49.034" v="385" actId="478"/>
          <ac:picMkLst>
            <pc:docMk/>
            <pc:sldMk cId="145347288" sldId="284"/>
            <ac:picMk id="6146" creationId="{CFCEFAD2-E55C-4147-9645-E01D4EF13344}"/>
          </ac:picMkLst>
        </pc:picChg>
        <pc:picChg chg="del">
          <ac:chgData name="Phil" userId="3f2fcef4ab25f02f" providerId="LiveId" clId="{58480DA6-D66B-4975-80C1-4D3E21E4D2E9}" dt="2021-11-21T15:27:45.858" v="384" actId="478"/>
          <ac:picMkLst>
            <pc:docMk/>
            <pc:sldMk cId="145347288" sldId="284"/>
            <ac:picMk id="6148" creationId="{AB2C9A5F-94C2-4671-9968-54A001CA5AC2}"/>
          </ac:picMkLst>
        </pc:picChg>
      </pc:sldChg>
      <pc:sldChg chg="add del">
        <pc:chgData name="Phil" userId="3f2fcef4ab25f02f" providerId="LiveId" clId="{58480DA6-D66B-4975-80C1-4D3E21E4D2E9}" dt="2021-11-21T16:24:12.401" v="832" actId="2696"/>
        <pc:sldMkLst>
          <pc:docMk/>
          <pc:sldMk cId="4147642354" sldId="28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819228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2826142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98848393"/>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75194216"/>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676624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4353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15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48902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50414953"/>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791452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4417210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27681798"/>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2282787"/>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1323339"/>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2403320"/>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68707161"/>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5282716"/>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61BEF0D-F0BB-DE4B-95CE-6DB70DBA9567}" type="datetimeFigureOut">
              <a:rPr lang="en-US" smtClean="0"/>
              <a:pPr/>
              <a:t>11/21/2021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2009133"/>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7.jpeg"/><Relationship Id="rId7" Type="http://schemas.openxmlformats.org/officeDocument/2006/relationships/image" Target="../media/image9.gif"/><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xml"/><Relationship Id="rId11" Type="http://schemas.openxmlformats.org/officeDocument/2006/relationships/image" Target="../media/image11.jpeg"/><Relationship Id="rId5" Type="http://schemas.openxmlformats.org/officeDocument/2006/relationships/image" Target="../media/image8.jpeg"/><Relationship Id="rId10" Type="http://schemas.openxmlformats.org/officeDocument/2006/relationships/slide" Target="slide6.xml"/><Relationship Id="rId4" Type="http://schemas.openxmlformats.org/officeDocument/2006/relationships/slide" Target="slide3.xml"/><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slide" Target="slide2.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9.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18.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52259A6-E654-4F99-AD5B-B7D976ACA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6" y="972081"/>
            <a:ext cx="1691384" cy="110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2">
            <a:extLst>
              <a:ext uri="{FF2B5EF4-FFF2-40B4-BE49-F238E27FC236}">
                <a16:creationId xmlns:a16="http://schemas.microsoft.com/office/drawing/2014/main" id="{E575CE16-E251-4526-BF42-692A70F3E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301" y="2494344"/>
            <a:ext cx="2461222" cy="12140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1E1B255-D1EC-4722-95D1-D61E8812251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58777" y="4021872"/>
            <a:ext cx="3684637" cy="119939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8315B8FD-24BE-4AF7-88CE-1CF74E4BB5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714" y="5875305"/>
            <a:ext cx="1331923" cy="55265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1" name="Picture 7" descr="Your papers, please - Wikipedia">
            <a:extLst>
              <a:ext uri="{FF2B5EF4-FFF2-40B4-BE49-F238E27FC236}">
                <a16:creationId xmlns:a16="http://schemas.microsoft.com/office/drawing/2014/main" id="{E043233F-E1C8-4C65-A884-501C5FEE950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9334"/>
          <a:stretch/>
        </p:blipFill>
        <p:spPr bwMode="auto">
          <a:xfrm>
            <a:off x="5130801" y="430039"/>
            <a:ext cx="6602422" cy="599792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016797"/>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hlinkClick r:id="rId2" action="ppaction://hlinksldjump"/>
            <a:extLst>
              <a:ext uri="{FF2B5EF4-FFF2-40B4-BE49-F238E27FC236}">
                <a16:creationId xmlns:a16="http://schemas.microsoft.com/office/drawing/2014/main" id="{A5064B83-5479-4966-B73B-A4B511A453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5929" r="20306"/>
          <a:stretch/>
        </p:blipFill>
        <p:spPr bwMode="auto">
          <a:xfrm>
            <a:off x="9183753" y="452511"/>
            <a:ext cx="2491409" cy="49148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0460F4-60E1-452C-9548-EA3520E7A78F}"/>
              </a:ext>
            </a:extLst>
          </p:cNvPr>
          <p:cNvSpPr txBox="1"/>
          <p:nvPr/>
        </p:nvSpPr>
        <p:spPr>
          <a:xfrm>
            <a:off x="9329526" y="5776269"/>
            <a:ext cx="2491409" cy="584775"/>
          </a:xfrm>
          <a:prstGeom prst="rect">
            <a:avLst/>
          </a:prstGeom>
          <a:noFill/>
        </p:spPr>
        <p:txBody>
          <a:bodyPr wrap="square" rtlCol="0">
            <a:spAutoFit/>
          </a:bodyPr>
          <a:lstStyle/>
          <a:p>
            <a:pPr algn="ctr"/>
            <a:r>
              <a:rPr lang="en-GB" sz="3200" dirty="0"/>
              <a:t>Punishment  </a:t>
            </a:r>
          </a:p>
        </p:txBody>
      </p:sp>
      <p:cxnSp>
        <p:nvCxnSpPr>
          <p:cNvPr id="6" name="Straight Connector 5">
            <a:extLst>
              <a:ext uri="{FF2B5EF4-FFF2-40B4-BE49-F238E27FC236}">
                <a16:creationId xmlns:a16="http://schemas.microsoft.com/office/drawing/2014/main" id="{D94DC3D9-DC9F-4350-81D3-362525465F65}"/>
              </a:ext>
            </a:extLst>
          </p:cNvPr>
          <p:cNvCxnSpPr/>
          <p:nvPr/>
        </p:nvCxnSpPr>
        <p:spPr>
          <a:xfrm>
            <a:off x="9183753" y="5645426"/>
            <a:ext cx="2491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D08414D-091B-499A-85F2-897CE4F6E6BE}"/>
              </a:ext>
            </a:extLst>
          </p:cNvPr>
          <p:cNvCxnSpPr/>
          <p:nvPr/>
        </p:nvCxnSpPr>
        <p:spPr>
          <a:xfrm>
            <a:off x="9912625" y="6480313"/>
            <a:ext cx="1258957" cy="0"/>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Picture 6" descr="Image result for holocaust">
            <a:hlinkClick r:id="rId4" action="ppaction://hlinksldjump"/>
            <a:extLst>
              <a:ext uri="{FF2B5EF4-FFF2-40B4-BE49-F238E27FC236}">
                <a16:creationId xmlns:a16="http://schemas.microsoft.com/office/drawing/2014/main" id="{50124A30-7B45-4B1A-9D2B-297ACB7B981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877" r="34062"/>
          <a:stretch/>
        </p:blipFill>
        <p:spPr bwMode="auto">
          <a:xfrm>
            <a:off x="583093" y="432971"/>
            <a:ext cx="2491409" cy="49148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40CA51B-189D-4DDA-A52B-9B9EAADE895B}"/>
              </a:ext>
            </a:extLst>
          </p:cNvPr>
          <p:cNvSpPr txBox="1"/>
          <p:nvPr/>
        </p:nvSpPr>
        <p:spPr>
          <a:xfrm>
            <a:off x="516841" y="5776269"/>
            <a:ext cx="2740710" cy="584775"/>
          </a:xfrm>
          <a:prstGeom prst="rect">
            <a:avLst/>
          </a:prstGeom>
          <a:noFill/>
        </p:spPr>
        <p:txBody>
          <a:bodyPr wrap="square" rtlCol="0">
            <a:spAutoFit/>
          </a:bodyPr>
          <a:lstStyle/>
          <a:p>
            <a:pPr algn="ctr"/>
            <a:r>
              <a:rPr lang="en-GB" sz="3200" dirty="0"/>
              <a:t> </a:t>
            </a:r>
            <a:r>
              <a:rPr lang="en-GB" sz="3200" b="1" dirty="0"/>
              <a:t>Key Question</a:t>
            </a:r>
          </a:p>
        </p:txBody>
      </p:sp>
      <p:cxnSp>
        <p:nvCxnSpPr>
          <p:cNvPr id="16" name="Straight Connector 15">
            <a:extLst>
              <a:ext uri="{FF2B5EF4-FFF2-40B4-BE49-F238E27FC236}">
                <a16:creationId xmlns:a16="http://schemas.microsoft.com/office/drawing/2014/main" id="{CFBF8031-E837-486A-8FBC-C9A2F5B76BAD}"/>
              </a:ext>
            </a:extLst>
          </p:cNvPr>
          <p:cNvCxnSpPr/>
          <p:nvPr/>
        </p:nvCxnSpPr>
        <p:spPr>
          <a:xfrm>
            <a:off x="516840" y="5645426"/>
            <a:ext cx="2491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115EE4-C12E-4095-9F85-DE844B969DA6}"/>
              </a:ext>
            </a:extLst>
          </p:cNvPr>
          <p:cNvCxnSpPr/>
          <p:nvPr/>
        </p:nvCxnSpPr>
        <p:spPr>
          <a:xfrm>
            <a:off x="1245712" y="6480313"/>
            <a:ext cx="1258957"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49CFDC1-12A4-4364-8F91-202D006AF5CF}"/>
              </a:ext>
            </a:extLst>
          </p:cNvPr>
          <p:cNvSpPr txBox="1"/>
          <p:nvPr/>
        </p:nvSpPr>
        <p:spPr>
          <a:xfrm>
            <a:off x="6493577" y="5776269"/>
            <a:ext cx="2199861" cy="584775"/>
          </a:xfrm>
          <a:prstGeom prst="rect">
            <a:avLst/>
          </a:prstGeom>
          <a:noFill/>
        </p:spPr>
        <p:txBody>
          <a:bodyPr wrap="square" rtlCol="0">
            <a:spAutoFit/>
          </a:bodyPr>
          <a:lstStyle/>
          <a:p>
            <a:pPr algn="ctr"/>
            <a:r>
              <a:rPr lang="en-GB" sz="3200" dirty="0"/>
              <a:t>Trial </a:t>
            </a:r>
          </a:p>
        </p:txBody>
      </p:sp>
      <p:cxnSp>
        <p:nvCxnSpPr>
          <p:cNvPr id="23" name="Straight Connector 22">
            <a:extLst>
              <a:ext uri="{FF2B5EF4-FFF2-40B4-BE49-F238E27FC236}">
                <a16:creationId xmlns:a16="http://schemas.microsoft.com/office/drawing/2014/main" id="{439F4700-608F-47AC-BD4A-49C592C34EF8}"/>
              </a:ext>
            </a:extLst>
          </p:cNvPr>
          <p:cNvCxnSpPr/>
          <p:nvPr/>
        </p:nvCxnSpPr>
        <p:spPr>
          <a:xfrm>
            <a:off x="6347804" y="5645426"/>
            <a:ext cx="2491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8E826C6-A162-48B0-B6C9-C2A1C4832CAD}"/>
              </a:ext>
            </a:extLst>
          </p:cNvPr>
          <p:cNvCxnSpPr/>
          <p:nvPr/>
        </p:nvCxnSpPr>
        <p:spPr>
          <a:xfrm>
            <a:off x="7076676" y="6480313"/>
            <a:ext cx="1258957"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2B953B6-3900-4E66-94BC-A937B50D6503}"/>
              </a:ext>
            </a:extLst>
          </p:cNvPr>
          <p:cNvSpPr txBox="1"/>
          <p:nvPr/>
        </p:nvSpPr>
        <p:spPr>
          <a:xfrm>
            <a:off x="3601282" y="5776269"/>
            <a:ext cx="2199861" cy="584775"/>
          </a:xfrm>
          <a:prstGeom prst="rect">
            <a:avLst/>
          </a:prstGeom>
          <a:noFill/>
        </p:spPr>
        <p:txBody>
          <a:bodyPr wrap="square" rtlCol="0">
            <a:spAutoFit/>
          </a:bodyPr>
          <a:lstStyle/>
          <a:p>
            <a:pPr algn="ctr"/>
            <a:r>
              <a:rPr lang="en-GB" sz="3200" dirty="0"/>
              <a:t>Arrest  </a:t>
            </a:r>
          </a:p>
        </p:txBody>
      </p:sp>
      <p:cxnSp>
        <p:nvCxnSpPr>
          <p:cNvPr id="26" name="Straight Connector 25">
            <a:extLst>
              <a:ext uri="{FF2B5EF4-FFF2-40B4-BE49-F238E27FC236}">
                <a16:creationId xmlns:a16="http://schemas.microsoft.com/office/drawing/2014/main" id="{BCD6DAE5-D1E7-4278-B6C1-D124796E6F23}"/>
              </a:ext>
            </a:extLst>
          </p:cNvPr>
          <p:cNvCxnSpPr/>
          <p:nvPr/>
        </p:nvCxnSpPr>
        <p:spPr>
          <a:xfrm>
            <a:off x="3455509" y="5645426"/>
            <a:ext cx="24914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1259954-534E-4D84-8F15-309F9AEF9DF2}"/>
              </a:ext>
            </a:extLst>
          </p:cNvPr>
          <p:cNvCxnSpPr/>
          <p:nvPr/>
        </p:nvCxnSpPr>
        <p:spPr>
          <a:xfrm>
            <a:off x="4184381" y="6480313"/>
            <a:ext cx="1258957" cy="0"/>
          </a:xfrm>
          <a:prstGeom prst="line">
            <a:avLst/>
          </a:prstGeom>
        </p:spPr>
        <p:style>
          <a:lnRef idx="1">
            <a:schemeClr val="accent1"/>
          </a:lnRef>
          <a:fillRef idx="0">
            <a:schemeClr val="accent1"/>
          </a:fillRef>
          <a:effectRef idx="0">
            <a:schemeClr val="accent1"/>
          </a:effectRef>
          <a:fontRef idx="minor">
            <a:schemeClr val="tx1"/>
          </a:fontRef>
        </p:style>
      </p:cxnSp>
      <p:pic>
        <p:nvPicPr>
          <p:cNvPr id="18" name="Picture 16" descr="Image result for home button no background">
            <a:hlinkClick r:id="rId6" action="ppaction://hlinksldjump"/>
            <a:extLst>
              <a:ext uri="{FF2B5EF4-FFF2-40B4-BE49-F238E27FC236}">
                <a16:creationId xmlns:a16="http://schemas.microsoft.com/office/drawing/2014/main" id="{2809840F-307A-4974-8FEE-43E8813396D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41412" y="213980"/>
            <a:ext cx="975949" cy="9985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kresy-siberia.org/hom/files/SS-arrests-750x1024.jpg">
            <a:hlinkClick r:id="rId8" action="ppaction://hlinksldjump"/>
            <a:extLst>
              <a:ext uri="{FF2B5EF4-FFF2-40B4-BE49-F238E27FC236}">
                <a16:creationId xmlns:a16="http://schemas.microsoft.com/office/drawing/2014/main" id="{AD0E4555-9E90-4968-A16F-EF6CB90FE40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626" r="22306"/>
          <a:stretch/>
        </p:blipFill>
        <p:spPr bwMode="auto">
          <a:xfrm>
            <a:off x="3455509" y="452512"/>
            <a:ext cx="2645054" cy="487581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 name="Picture 6" descr="http://2.bp.blogspot.com/-8NXY_BYPDP4/TVu0z6Dh5iI/AAAAAAAAPBA/bcaQN39W74A/s1600/nazi-courts.jpg">
            <a:hlinkClick r:id="rId10" action="ppaction://hlinksldjump"/>
            <a:extLst>
              <a:ext uri="{FF2B5EF4-FFF2-40B4-BE49-F238E27FC236}">
                <a16:creationId xmlns:a16="http://schemas.microsoft.com/office/drawing/2014/main" id="{4D50535D-F3F9-4652-BDD1-AEC73836DAE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7714" t="1468" r="36450" b="389"/>
          <a:stretch/>
        </p:blipFill>
        <p:spPr bwMode="auto">
          <a:xfrm>
            <a:off x="6396454" y="452513"/>
            <a:ext cx="2491408" cy="487581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479098"/>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247046" y="850171"/>
            <a:ext cx="11944954" cy="1308295"/>
          </a:xfrm>
        </p:spPr>
        <p:txBody>
          <a:bodyPr>
            <a:normAutofit fontScale="90000"/>
          </a:bodyPr>
          <a:lstStyle/>
          <a:p>
            <a:pPr>
              <a:lnSpc>
                <a:spcPct val="100000"/>
              </a:lnSpc>
            </a:pPr>
            <a:r>
              <a:rPr lang="en-GB" sz="4400" b="1" dirty="0"/>
              <a:t>Why Were The Nazis Able To Deal With Opponents </a:t>
            </a:r>
            <a:br>
              <a:rPr lang="en-GB" sz="4400" b="1" dirty="0"/>
            </a:br>
            <a:r>
              <a:rPr lang="en-GB" sz="4400" b="1" dirty="0"/>
              <a:t>So Effectively?</a:t>
            </a:r>
            <a:br>
              <a:rPr lang="en-GB" dirty="0"/>
            </a:br>
            <a:r>
              <a:rPr lang="en-GB" dirty="0"/>
              <a:t> </a:t>
            </a:r>
            <a:br>
              <a:rPr lang="en-GB" dirty="0"/>
            </a:br>
            <a:endParaRPr lang="en-GB" sz="4600" b="1" dirty="0"/>
          </a:p>
        </p:txBody>
      </p:sp>
      <p:sp>
        <p:nvSpPr>
          <p:cNvPr id="4" name="TextBox 3">
            <a:extLst>
              <a:ext uri="{FF2B5EF4-FFF2-40B4-BE49-F238E27FC236}">
                <a16:creationId xmlns:a16="http://schemas.microsoft.com/office/drawing/2014/main" id="{B85333F3-502C-4603-A03A-22B6925DB2CA}"/>
              </a:ext>
            </a:extLst>
          </p:cNvPr>
          <p:cNvSpPr txBox="1"/>
          <p:nvPr/>
        </p:nvSpPr>
        <p:spPr>
          <a:xfrm>
            <a:off x="356886" y="1366561"/>
            <a:ext cx="7753350" cy="5232202"/>
          </a:xfrm>
          <a:prstGeom prst="rect">
            <a:avLst/>
          </a:prstGeom>
          <a:noFill/>
        </p:spPr>
        <p:txBody>
          <a:bodyPr wrap="square" rtlCol="0">
            <a:spAutoFit/>
          </a:bodyPr>
          <a:lstStyle/>
          <a:p>
            <a:pPr>
              <a:spcBef>
                <a:spcPts val="600"/>
              </a:spcBef>
            </a:pPr>
            <a:r>
              <a:rPr lang="en-GB" sz="2800" b="1" dirty="0">
                <a:latin typeface="Calibri" panose="020F0502020204030204" pitchFamily="34" charset="0"/>
              </a:rPr>
              <a:t> </a:t>
            </a:r>
            <a:br>
              <a:rPr lang="en-GB" sz="2800" b="1" dirty="0">
                <a:latin typeface="Calibri" panose="020F0502020204030204" pitchFamily="34" charset="0"/>
              </a:rPr>
            </a:br>
            <a:r>
              <a:rPr lang="en-GB" sz="2800" dirty="0">
                <a:latin typeface="Calibri" panose="020F0502020204030204" pitchFamily="34" charset="0"/>
              </a:rPr>
              <a:t>The short answer is through </a:t>
            </a:r>
            <a:r>
              <a:rPr lang="en-GB" sz="2800" b="1" dirty="0">
                <a:latin typeface="Calibri" panose="020F0502020204030204" pitchFamily="34" charset="0"/>
              </a:rPr>
              <a:t>FEAR </a:t>
            </a:r>
            <a:r>
              <a:rPr lang="en-GB" sz="2800" dirty="0">
                <a:latin typeface="Calibri" panose="020F0502020204030204" pitchFamily="34" charset="0"/>
              </a:rPr>
              <a:t>through the creation an authoritarian, </a:t>
            </a:r>
            <a:r>
              <a:rPr lang="en-GB" sz="2800" b="1" dirty="0">
                <a:latin typeface="Calibri" panose="020F0502020204030204" pitchFamily="34" charset="0"/>
              </a:rPr>
              <a:t>POLICE STATE. </a:t>
            </a:r>
            <a:br>
              <a:rPr lang="en-GB" sz="2800" b="1" dirty="0">
                <a:latin typeface="Calibri" panose="020F0502020204030204" pitchFamily="34" charset="0"/>
              </a:rPr>
            </a:br>
            <a:r>
              <a:rPr lang="en-GB" sz="2800" b="1" dirty="0">
                <a:latin typeface="Calibri" panose="020F0502020204030204" pitchFamily="34" charset="0"/>
              </a:rPr>
              <a:t>T</a:t>
            </a:r>
            <a:r>
              <a:rPr lang="en-GB" sz="2800" dirty="0">
                <a:latin typeface="Calibri" panose="020F0502020204030204" pitchFamily="34" charset="0"/>
              </a:rPr>
              <a:t>o develop the answer think …  </a:t>
            </a:r>
            <a:r>
              <a:rPr lang="en-GB" sz="5400" b="1" dirty="0">
                <a:latin typeface="Calibri" panose="020F0502020204030204" pitchFamily="34" charset="0"/>
              </a:rPr>
              <a:t>ATP</a:t>
            </a:r>
            <a:br>
              <a:rPr lang="en-GB" sz="5400" b="1" dirty="0">
                <a:latin typeface="Calibri" panose="020F0502020204030204" pitchFamily="34" charset="0"/>
              </a:rPr>
            </a:br>
            <a:br>
              <a:rPr lang="en-GB" sz="1600" dirty="0">
                <a:latin typeface="Calibri" panose="020F0502020204030204" pitchFamily="34" charset="0"/>
              </a:rPr>
            </a:br>
            <a:r>
              <a:rPr lang="en-GB" sz="6000" b="1" dirty="0">
                <a:latin typeface="Calibri" panose="020F0502020204030204" pitchFamily="34" charset="0"/>
              </a:rPr>
              <a:t>- Arrest</a:t>
            </a:r>
            <a:br>
              <a:rPr lang="en-GB" sz="6000" b="1" dirty="0">
                <a:latin typeface="Calibri" panose="020F0502020204030204" pitchFamily="34" charset="0"/>
              </a:rPr>
            </a:br>
            <a:r>
              <a:rPr lang="en-GB" sz="6000" b="1" dirty="0">
                <a:latin typeface="Calibri" panose="020F0502020204030204" pitchFamily="34" charset="0"/>
              </a:rPr>
              <a:t>- Trial</a:t>
            </a:r>
            <a:br>
              <a:rPr lang="en-GB" sz="6000" b="1" dirty="0">
                <a:latin typeface="Calibri" panose="020F0502020204030204" pitchFamily="34" charset="0"/>
              </a:rPr>
            </a:br>
            <a:r>
              <a:rPr lang="en-GB" sz="6000" b="1" dirty="0">
                <a:latin typeface="Calibri" panose="020F0502020204030204" pitchFamily="34" charset="0"/>
              </a:rPr>
              <a:t>- Punishment</a:t>
            </a:r>
            <a:endParaRPr lang="en-GB" sz="6000" dirty="0"/>
          </a:p>
        </p:txBody>
      </p:sp>
      <p:pic>
        <p:nvPicPr>
          <p:cNvPr id="6" name="Picture 14" descr="http://upload.wikimedia.org/wikipedia/commons/1/1d/Bundesarchiv_Bild_101I-030-0780-28,_Krakau,_Razzia_von_deutscher_Ordnungspolizei.jpg">
            <a:extLst>
              <a:ext uri="{FF2B5EF4-FFF2-40B4-BE49-F238E27FC236}">
                <a16:creationId xmlns:a16="http://schemas.microsoft.com/office/drawing/2014/main" id="{0733D42B-A00C-41BF-A1B7-C48D46EE2F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147" t="-511" r="15277" b="5567"/>
          <a:stretch/>
        </p:blipFill>
        <p:spPr bwMode="auto">
          <a:xfrm>
            <a:off x="8220076" y="1366561"/>
            <a:ext cx="3577556" cy="52322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8" name="Picture 16" descr="Image result for home button no background">
            <a:hlinkClick r:id="rId3" action="ppaction://hlinksldjump"/>
            <a:extLst>
              <a:ext uri="{FF2B5EF4-FFF2-40B4-BE49-F238E27FC236}">
                <a16:creationId xmlns:a16="http://schemas.microsoft.com/office/drawing/2014/main" id="{819A395F-A64F-4CD4-AA43-3827EC710F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3404" y="5206999"/>
            <a:ext cx="1283834" cy="131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377514"/>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274881" y="89013"/>
            <a:ext cx="6705040" cy="1308295"/>
          </a:xfrm>
        </p:spPr>
        <p:txBody>
          <a:bodyPr>
            <a:normAutofit/>
          </a:bodyPr>
          <a:lstStyle/>
          <a:p>
            <a:r>
              <a:rPr lang="en-GB" sz="6400" b="1" dirty="0"/>
              <a:t>Arrest - </a:t>
            </a:r>
            <a:r>
              <a:rPr lang="en-GB" sz="6400" b="1" dirty="0">
                <a:latin typeface="Calibri" panose="020F0502020204030204" pitchFamily="34" charset="0"/>
              </a:rPr>
              <a:t>The SS</a:t>
            </a:r>
            <a:endParaRPr lang="en-GB" sz="6400" b="1" dirty="0"/>
          </a:p>
        </p:txBody>
      </p:sp>
      <p:sp>
        <p:nvSpPr>
          <p:cNvPr id="4" name="TextBox 3">
            <a:extLst>
              <a:ext uri="{FF2B5EF4-FFF2-40B4-BE49-F238E27FC236}">
                <a16:creationId xmlns:a16="http://schemas.microsoft.com/office/drawing/2014/main" id="{B85333F3-502C-4603-A03A-22B6925DB2CA}"/>
              </a:ext>
            </a:extLst>
          </p:cNvPr>
          <p:cNvSpPr txBox="1"/>
          <p:nvPr/>
        </p:nvSpPr>
        <p:spPr>
          <a:xfrm>
            <a:off x="373519" y="870173"/>
            <a:ext cx="6606402" cy="6001643"/>
          </a:xfrm>
          <a:prstGeom prst="rect">
            <a:avLst/>
          </a:prstGeom>
          <a:noFill/>
        </p:spPr>
        <p:txBody>
          <a:bodyPr wrap="square" rtlCol="0">
            <a:spAutoFit/>
          </a:bodyPr>
          <a:lstStyle/>
          <a:p>
            <a:pPr algn="ctr"/>
            <a:br>
              <a:rPr lang="en-GB" sz="2400" b="1" dirty="0">
                <a:latin typeface="Calibri" panose="020F0502020204030204" pitchFamily="34" charset="0"/>
              </a:rPr>
            </a:br>
            <a:r>
              <a:rPr lang="en-GB" sz="2400" dirty="0">
                <a:latin typeface="Calibri" panose="020F0502020204030204" pitchFamily="34" charset="0"/>
              </a:rPr>
              <a:t>The SS was created in 1925. It was led by Heinrich Himmler. The SS were the fanatic, loyal Nazi soldiers. They would be used to intimidate, beat up and arrest any opposition. The SS was split into 3 areas…</a:t>
            </a:r>
            <a:br>
              <a:rPr lang="en-GB" sz="2400" dirty="0">
                <a:latin typeface="Calibri" panose="020F0502020204030204" pitchFamily="34" charset="0"/>
              </a:rPr>
            </a:br>
            <a:endParaRPr lang="en-GB" sz="2400" b="1" dirty="0">
              <a:latin typeface="Calibri" panose="020F0502020204030204" pitchFamily="34" charset="0"/>
            </a:endParaRPr>
          </a:p>
          <a:p>
            <a:r>
              <a:rPr lang="en-GB" sz="2400" b="1" dirty="0">
                <a:latin typeface="Calibri" panose="020F0502020204030204" pitchFamily="34" charset="0"/>
              </a:rPr>
              <a:t>1: The SS was Hitler’s private army </a:t>
            </a:r>
            <a:br>
              <a:rPr lang="en-GB" sz="2400" b="1" dirty="0">
                <a:latin typeface="Calibri" panose="020F0502020204030204" pitchFamily="34" charset="0"/>
              </a:rPr>
            </a:br>
            <a:r>
              <a:rPr lang="en-GB" sz="2400" b="1" dirty="0">
                <a:latin typeface="Calibri" panose="020F0502020204030204" pitchFamily="34" charset="0"/>
              </a:rPr>
              <a:t>2: Waffen SS fought with the regular army</a:t>
            </a:r>
          </a:p>
          <a:p>
            <a:r>
              <a:rPr lang="en-GB" sz="2400" b="1" dirty="0">
                <a:latin typeface="Calibri" panose="020F0502020204030204" pitchFamily="34" charset="0"/>
              </a:rPr>
              <a:t>3: Death’s Head Units </a:t>
            </a:r>
            <a:r>
              <a:rPr lang="en-GB" sz="2400" dirty="0">
                <a:latin typeface="Calibri" panose="020F0502020204030204" pitchFamily="34" charset="0"/>
              </a:rPr>
              <a:t>ran concentration camps</a:t>
            </a:r>
          </a:p>
          <a:p>
            <a:pPr algn="ctr"/>
            <a:endParaRPr lang="en-GB" sz="2400" dirty="0">
              <a:latin typeface="Calibri" panose="020F0502020204030204" pitchFamily="34" charset="0"/>
            </a:endParaRPr>
          </a:p>
          <a:p>
            <a:pPr algn="ctr"/>
            <a:r>
              <a:rPr lang="en-GB" sz="2400" b="1" dirty="0">
                <a:latin typeface="Calibri" panose="020F0502020204030204" pitchFamily="34" charset="0"/>
              </a:rPr>
              <a:t>ORPO ( </a:t>
            </a:r>
            <a:r>
              <a:rPr lang="en-GB" sz="2400" b="1" dirty="0" err="1">
                <a:latin typeface="Calibri" panose="020F0502020204030204" pitchFamily="34" charset="0"/>
              </a:rPr>
              <a:t>Ordnungspolizei</a:t>
            </a:r>
            <a:r>
              <a:rPr lang="en-GB" sz="2400" b="1" dirty="0">
                <a:latin typeface="Calibri" panose="020F0502020204030204" pitchFamily="34" charset="0"/>
              </a:rPr>
              <a:t> )</a:t>
            </a:r>
            <a:endParaRPr lang="en-GB" sz="2400" dirty="0">
              <a:latin typeface="Calibri" panose="020F0502020204030204" pitchFamily="34" charset="0"/>
            </a:endParaRPr>
          </a:p>
          <a:p>
            <a:pPr algn="ctr"/>
            <a:br>
              <a:rPr lang="en-GB" sz="2400" dirty="0">
                <a:latin typeface="Calibri" panose="020F0502020204030204" pitchFamily="34" charset="0"/>
              </a:rPr>
            </a:br>
            <a:r>
              <a:rPr lang="en-GB" sz="2400" dirty="0">
                <a:latin typeface="Calibri" panose="020F0502020204030204" pitchFamily="34" charset="0"/>
              </a:rPr>
              <a:t>The </a:t>
            </a:r>
            <a:r>
              <a:rPr lang="en-GB" sz="2400" b="1" dirty="0">
                <a:latin typeface="Calibri" panose="020F0502020204030204" pitchFamily="34" charset="0"/>
              </a:rPr>
              <a:t>ORPO </a:t>
            </a:r>
            <a:r>
              <a:rPr lang="en-GB" sz="2400" dirty="0">
                <a:latin typeface="Calibri" panose="020F0502020204030204" pitchFamily="34" charset="0"/>
              </a:rPr>
              <a:t>was the standard police force and </a:t>
            </a:r>
            <a:br>
              <a:rPr lang="en-GB" sz="2400" dirty="0">
                <a:latin typeface="Calibri" panose="020F0502020204030204" pitchFamily="34" charset="0"/>
              </a:rPr>
            </a:br>
            <a:r>
              <a:rPr lang="en-GB" sz="2400" dirty="0">
                <a:latin typeface="Calibri" panose="020F0502020204030204" pitchFamily="34" charset="0"/>
              </a:rPr>
              <a:t>was also controlled by Himmler.</a:t>
            </a:r>
            <a:br>
              <a:rPr lang="en-GB" sz="2400" dirty="0">
                <a:latin typeface="Calibri" panose="020F0502020204030204" pitchFamily="34" charset="0"/>
              </a:rPr>
            </a:br>
            <a:endParaRPr lang="en-GB" sz="2400" dirty="0"/>
          </a:p>
        </p:txBody>
      </p:sp>
      <p:pic>
        <p:nvPicPr>
          <p:cNvPr id="6" name="Picture 8" descr="http://www.paedagogik.net/wochenthemen/drittesreich/img8.jpg">
            <a:extLst>
              <a:ext uri="{FF2B5EF4-FFF2-40B4-BE49-F238E27FC236}">
                <a16:creationId xmlns:a16="http://schemas.microsoft.com/office/drawing/2014/main" id="{ECDD54D7-B301-4C00-AA60-40E13E4F4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5041" y="280506"/>
            <a:ext cx="4612078" cy="6296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2058" name="Picture 10" descr="Next Button Icon , Png Download - Download Button Gif Animation, Transparent  Png , Transparent Png Image - PNGitem">
            <a:hlinkClick r:id="rId3" action="ppaction://hlinksldjump"/>
            <a:extLst>
              <a:ext uri="{FF2B5EF4-FFF2-40B4-BE49-F238E27FC236}">
                <a16:creationId xmlns:a16="http://schemas.microsoft.com/office/drawing/2014/main" id="{864E5A32-61B4-4F0E-BED5-7B98734C2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2600" y="4362227"/>
            <a:ext cx="1625600" cy="1625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4152585"/>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228600" y="464702"/>
            <a:ext cx="7625080" cy="1308295"/>
          </a:xfrm>
        </p:spPr>
        <p:txBody>
          <a:bodyPr>
            <a:normAutofit fontScale="90000"/>
          </a:bodyPr>
          <a:lstStyle/>
          <a:p>
            <a:pPr algn="ctr"/>
            <a:r>
              <a:rPr lang="en-GB" sz="7600" b="1" dirty="0">
                <a:latin typeface="Calibri" panose="020F0502020204030204" pitchFamily="34" charset="0"/>
              </a:rPr>
              <a:t>Arrest - Gestapo</a:t>
            </a:r>
            <a:br>
              <a:rPr lang="en-GB" sz="3600" dirty="0">
                <a:latin typeface="Calibri" panose="020F0502020204030204" pitchFamily="34" charset="0"/>
              </a:rPr>
            </a:br>
            <a:endParaRPr lang="en-GB" dirty="0"/>
          </a:p>
        </p:txBody>
      </p:sp>
      <p:sp>
        <p:nvSpPr>
          <p:cNvPr id="4" name="TextBox 3">
            <a:extLst>
              <a:ext uri="{FF2B5EF4-FFF2-40B4-BE49-F238E27FC236}">
                <a16:creationId xmlns:a16="http://schemas.microsoft.com/office/drawing/2014/main" id="{B85333F3-502C-4603-A03A-22B6925DB2CA}"/>
              </a:ext>
            </a:extLst>
          </p:cNvPr>
          <p:cNvSpPr txBox="1"/>
          <p:nvPr/>
        </p:nvSpPr>
        <p:spPr>
          <a:xfrm>
            <a:off x="360017" y="1014850"/>
            <a:ext cx="7373246" cy="7263527"/>
          </a:xfrm>
          <a:prstGeom prst="rect">
            <a:avLst/>
          </a:prstGeom>
          <a:noFill/>
        </p:spPr>
        <p:txBody>
          <a:bodyPr wrap="square" rtlCol="0">
            <a:spAutoFit/>
          </a:bodyPr>
          <a:lstStyle/>
          <a:p>
            <a:pPr algn="ctr"/>
            <a:r>
              <a:rPr lang="en-GB" sz="2800" dirty="0">
                <a:latin typeface="Calibri" panose="020F0502020204030204" pitchFamily="34" charset="0"/>
              </a:rPr>
              <a:t> </a:t>
            </a:r>
          </a:p>
          <a:p>
            <a:pPr algn="ctr"/>
            <a:r>
              <a:rPr lang="en-GB" sz="2800" dirty="0">
                <a:latin typeface="Calibri" panose="020F0502020204030204" pitchFamily="34" charset="0"/>
              </a:rPr>
              <a:t>The Gestapo were the </a:t>
            </a:r>
            <a:r>
              <a:rPr lang="en-GB" sz="2800" b="1" dirty="0">
                <a:latin typeface="Calibri" panose="020F0502020204030204" pitchFamily="34" charset="0"/>
              </a:rPr>
              <a:t>Nazi Secret Police </a:t>
            </a:r>
            <a:r>
              <a:rPr lang="en-GB" sz="2800" dirty="0">
                <a:latin typeface="Calibri" panose="020F0502020204030204" pitchFamily="34" charset="0"/>
              </a:rPr>
              <a:t>and were also led by Himmler.  They tapped telephones and spied on people. They had </a:t>
            </a:r>
            <a:r>
              <a:rPr lang="en-GB" sz="2800" b="1" dirty="0">
                <a:latin typeface="Calibri" panose="020F0502020204030204" pitchFamily="34" charset="0"/>
              </a:rPr>
              <a:t>informers</a:t>
            </a:r>
            <a:r>
              <a:rPr lang="en-GB" sz="2800" dirty="0">
                <a:latin typeface="Calibri" panose="020F0502020204030204" pitchFamily="34" charset="0"/>
              </a:rPr>
              <a:t> who would tell on anyone who spoke against the Nazis. People were scared that their friends or neighbours might be Gestapo informers.</a:t>
            </a:r>
            <a:br>
              <a:rPr lang="en-GB" sz="2800" dirty="0">
                <a:latin typeface="Calibri" panose="020F0502020204030204" pitchFamily="34" charset="0"/>
              </a:rPr>
            </a:br>
            <a:br>
              <a:rPr lang="en-GB" sz="2800" dirty="0">
                <a:latin typeface="Calibri" panose="020F0502020204030204" pitchFamily="34" charset="0"/>
              </a:rPr>
            </a:br>
            <a:r>
              <a:rPr lang="en-GB" sz="2800" dirty="0">
                <a:latin typeface="Calibri" panose="020F0502020204030204" pitchFamily="34" charset="0"/>
              </a:rPr>
              <a:t>This fear and paranoia was a very effective way to ensure that grumbling about Hitler and the Nazis was kept to behind closed doors!</a:t>
            </a:r>
            <a:br>
              <a:rPr lang="en-GB" sz="2800" dirty="0">
                <a:latin typeface="Calibri" panose="020F0502020204030204" pitchFamily="34" charset="0"/>
              </a:rPr>
            </a:br>
            <a:r>
              <a:rPr lang="en-GB" sz="2500" dirty="0"/>
              <a:t>  </a:t>
            </a:r>
            <a:br>
              <a:rPr lang="en-GB" sz="2500" dirty="0"/>
            </a:br>
            <a:br>
              <a:rPr lang="en-GB" sz="2500" dirty="0"/>
            </a:br>
            <a:br>
              <a:rPr lang="en-GB" sz="2500" dirty="0"/>
            </a:br>
            <a:endParaRPr lang="en-GB" sz="2500" dirty="0"/>
          </a:p>
          <a:p>
            <a:pPr>
              <a:spcBef>
                <a:spcPts val="600"/>
              </a:spcBef>
            </a:pPr>
            <a:endParaRPr lang="en-GB" sz="2500" dirty="0"/>
          </a:p>
        </p:txBody>
      </p:sp>
      <p:pic>
        <p:nvPicPr>
          <p:cNvPr id="7" name="Picture 2" descr="http://www.dcplanning.org/kiosk/images/stories/buttons/back_button.png">
            <a:hlinkClick r:id="rId2" action="ppaction://hlinksldjump"/>
            <a:extLst>
              <a:ext uri="{FF2B5EF4-FFF2-40B4-BE49-F238E27FC236}">
                <a16:creationId xmlns:a16="http://schemas.microsoft.com/office/drawing/2014/main" id="{8BDC2493-0ECA-4825-AD13-6A1651951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4847" y="178886"/>
            <a:ext cx="2267153" cy="136721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Uživatel CookieDave na Twitteru: „… “">
            <a:extLst>
              <a:ext uri="{FF2B5EF4-FFF2-40B4-BE49-F238E27FC236}">
                <a16:creationId xmlns:a16="http://schemas.microsoft.com/office/drawing/2014/main" id="{EC173CCF-57C5-4955-A973-A6EC78149C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2513" y="0"/>
            <a:ext cx="351948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Image result for home button no background">
            <a:hlinkClick r:id="rId5" action="ppaction://hlinksldjump"/>
            <a:extLst>
              <a:ext uri="{FF2B5EF4-FFF2-40B4-BE49-F238E27FC236}">
                <a16:creationId xmlns:a16="http://schemas.microsoft.com/office/drawing/2014/main" id="{3F5D6A94-B01D-4909-BCE7-BAD5D4ECE0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6346" y="5059603"/>
            <a:ext cx="1485996" cy="152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47288"/>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D77D416-66F5-413A-9B46-6289471B3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332456" y="18255"/>
            <a:ext cx="4073392" cy="1325563"/>
          </a:xfrm>
        </p:spPr>
        <p:txBody>
          <a:bodyPr vert="horz" lIns="91440" tIns="45720" rIns="91440" bIns="45720" rtlCol="0" anchor="ctr">
            <a:noAutofit/>
          </a:bodyPr>
          <a:lstStyle/>
          <a:p>
            <a:r>
              <a:rPr lang="en-GB" sz="6400" b="1" dirty="0">
                <a:latin typeface="Calibri" panose="020F0502020204030204" pitchFamily="34" charset="0"/>
              </a:rPr>
              <a:t>Trial</a:t>
            </a:r>
            <a:endParaRPr lang="en-US" sz="6400" dirty="0"/>
          </a:p>
        </p:txBody>
      </p:sp>
      <p:sp>
        <p:nvSpPr>
          <p:cNvPr id="7" name="TextBox 6">
            <a:extLst>
              <a:ext uri="{FF2B5EF4-FFF2-40B4-BE49-F238E27FC236}">
                <a16:creationId xmlns:a16="http://schemas.microsoft.com/office/drawing/2014/main" id="{E6079485-B07D-423A-A187-A8E858467BB8}"/>
              </a:ext>
            </a:extLst>
          </p:cNvPr>
          <p:cNvSpPr txBox="1"/>
          <p:nvPr/>
        </p:nvSpPr>
        <p:spPr>
          <a:xfrm>
            <a:off x="332454" y="1091432"/>
            <a:ext cx="7651339" cy="7771358"/>
          </a:xfrm>
          <a:prstGeom prst="rect">
            <a:avLst/>
          </a:prstGeom>
          <a:noFill/>
        </p:spPr>
        <p:txBody>
          <a:bodyPr wrap="square" rtlCol="0">
            <a:spAutoFit/>
          </a:bodyPr>
          <a:lstStyle/>
          <a:p>
            <a:r>
              <a:rPr lang="en-GB" sz="2400" dirty="0">
                <a:latin typeface="Calibri" panose="020F0502020204030204" pitchFamily="34" charset="0"/>
              </a:rPr>
              <a:t>Once a person was arrested by the SS or Gestapo they were taken to </a:t>
            </a:r>
            <a:r>
              <a:rPr lang="en-GB" sz="2400" b="1" dirty="0">
                <a:latin typeface="Calibri" panose="020F0502020204030204" pitchFamily="34" charset="0"/>
              </a:rPr>
              <a:t>court</a:t>
            </a:r>
            <a:r>
              <a:rPr lang="en-GB" sz="2400" dirty="0">
                <a:latin typeface="Calibri" panose="020F0502020204030204" pitchFamily="34" charset="0"/>
              </a:rPr>
              <a:t>. The police, courts and </a:t>
            </a:r>
            <a:r>
              <a:rPr lang="en-GB" sz="2400" b="1" dirty="0">
                <a:latin typeface="Calibri" panose="020F0502020204030204" pitchFamily="34" charset="0"/>
              </a:rPr>
              <a:t>judges</a:t>
            </a:r>
            <a:r>
              <a:rPr lang="en-GB" sz="2400" dirty="0">
                <a:latin typeface="Calibri" panose="020F0502020204030204" pitchFamily="34" charset="0"/>
              </a:rPr>
              <a:t> had been taken over by the Nazis. Judges had to swear an </a:t>
            </a:r>
            <a:r>
              <a:rPr lang="en-GB" sz="2400" b="1" dirty="0">
                <a:latin typeface="Calibri" panose="020F0502020204030204" pitchFamily="34" charset="0"/>
              </a:rPr>
              <a:t>oath of loyalty </a:t>
            </a:r>
            <a:r>
              <a:rPr lang="en-GB" sz="2400" dirty="0">
                <a:latin typeface="Calibri" panose="020F0502020204030204" pitchFamily="34" charset="0"/>
              </a:rPr>
              <a:t>to Hitler. Those who refused were dismissed or worse. Therefore it very easy for the Nazis to put imprison even without any real evidence against them. </a:t>
            </a:r>
            <a:br>
              <a:rPr lang="en-GB" sz="2400" dirty="0">
                <a:latin typeface="Calibri" panose="020F0502020204030204" pitchFamily="34" charset="0"/>
              </a:rPr>
            </a:br>
            <a:br>
              <a:rPr lang="en-GB" dirty="0">
                <a:latin typeface="Calibri" panose="020F0502020204030204" pitchFamily="34" charset="0"/>
              </a:rPr>
            </a:br>
            <a:r>
              <a:rPr lang="en-GB" sz="2400" dirty="0">
                <a:latin typeface="Calibri" panose="020F0502020204030204" pitchFamily="34" charset="0"/>
              </a:rPr>
              <a:t>As a result of the </a:t>
            </a:r>
            <a:r>
              <a:rPr lang="en-GB" sz="2400" b="1" dirty="0">
                <a:latin typeface="Calibri" panose="020F0502020204030204" pitchFamily="34" charset="0"/>
              </a:rPr>
              <a:t>Enabling Law, </a:t>
            </a:r>
            <a:r>
              <a:rPr lang="en-GB" sz="2400" dirty="0">
                <a:latin typeface="Calibri" panose="020F0502020204030204" pitchFamily="34" charset="0"/>
              </a:rPr>
              <a:t>Hitler was able to make any laws he wanted. He used this as a way to find excuses to imprison or kill off opponents. He even created a law that forbade the telling of anti-Nazi jokes.</a:t>
            </a:r>
          </a:p>
          <a:p>
            <a:r>
              <a:rPr lang="en-GB" sz="2400" dirty="0">
                <a:latin typeface="Calibri" panose="020F0502020204030204" pitchFamily="34" charset="0"/>
              </a:rPr>
              <a:t> </a:t>
            </a:r>
            <a:endParaRPr lang="en-GB" b="1" dirty="0">
              <a:latin typeface="Calibri" panose="020F0502020204030204" pitchFamily="34" charset="0"/>
            </a:endParaRPr>
          </a:p>
          <a:p>
            <a:r>
              <a:rPr lang="en-GB" sz="2400" b="1" dirty="0">
                <a:latin typeface="Calibri" panose="020F0502020204030204" pitchFamily="34" charset="0"/>
              </a:rPr>
              <a:t>Number of crimes punishable by death …</a:t>
            </a:r>
            <a:br>
              <a:rPr lang="en-GB" sz="2400" b="1" dirty="0">
                <a:latin typeface="Calibri" panose="020F0502020204030204" pitchFamily="34" charset="0"/>
              </a:rPr>
            </a:br>
            <a:r>
              <a:rPr lang="en-GB" sz="2400" dirty="0">
                <a:latin typeface="Calibri" panose="020F0502020204030204" pitchFamily="34" charset="0"/>
              </a:rPr>
              <a:t>1933 = 3</a:t>
            </a:r>
          </a:p>
          <a:p>
            <a:r>
              <a:rPr lang="en-GB" sz="2400" dirty="0">
                <a:latin typeface="Calibri" panose="020F0502020204030204" pitchFamily="34" charset="0"/>
              </a:rPr>
              <a:t>1943 = 46</a:t>
            </a:r>
          </a:p>
          <a:p>
            <a:pPr algn="ctr">
              <a:spcBef>
                <a:spcPts val="600"/>
              </a:spcBef>
            </a:pPr>
            <a:br>
              <a:rPr lang="en-GB" sz="2500" dirty="0"/>
            </a:br>
            <a:br>
              <a:rPr lang="en-GB" sz="2500" dirty="0"/>
            </a:br>
            <a:br>
              <a:rPr lang="en-GB" sz="2500" dirty="0"/>
            </a:br>
            <a:endParaRPr lang="en-GB" sz="2500" dirty="0"/>
          </a:p>
          <a:p>
            <a:pPr>
              <a:spcBef>
                <a:spcPts val="600"/>
              </a:spcBef>
            </a:pPr>
            <a:endParaRPr lang="en-GB" sz="2500" dirty="0"/>
          </a:p>
        </p:txBody>
      </p:sp>
      <p:pic>
        <p:nvPicPr>
          <p:cNvPr id="9" name="Picture 6" descr="https://encrypted-tbn2.gstatic.com/images?q=tbn:ANd9GcSmRZqXtvp45cSv49mUpXWUZHxZ8W6AQ-f_Weu6ABP1OUkODyCk">
            <a:extLst>
              <a:ext uri="{FF2B5EF4-FFF2-40B4-BE49-F238E27FC236}">
                <a16:creationId xmlns:a16="http://schemas.microsoft.com/office/drawing/2014/main" id="{064BB79A-8B41-4E05-BC60-D8DE595A54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566" b="11272"/>
          <a:stretch/>
        </p:blipFill>
        <p:spPr bwMode="auto">
          <a:xfrm>
            <a:off x="8618483" y="255680"/>
            <a:ext cx="3241062" cy="198316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0" name="Picture 2" descr="http://2.bp.blogspot.com/-8NXY_BYPDP4/TVu0z6Dh5iI/AAAAAAAAPBA/bcaQN39W74A/s1600/nazi-courts.jpg">
            <a:extLst>
              <a:ext uri="{FF2B5EF4-FFF2-40B4-BE49-F238E27FC236}">
                <a16:creationId xmlns:a16="http://schemas.microsoft.com/office/drawing/2014/main" id="{C35D5088-C794-4C2E-A1F0-70BFE4B0F9B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4372"/>
          <a:stretch/>
        </p:blipFill>
        <p:spPr bwMode="auto">
          <a:xfrm>
            <a:off x="8618483" y="2503247"/>
            <a:ext cx="3241062" cy="1983165"/>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1" name="Picture 4" descr="https://encrypted-tbn3.gstatic.com/images?q=tbn:ANd9GcRrBEoGRLaE_FxKJwlKkbfFu_KbyE-qMq2as7pz-MJaAHBZzYas">
            <a:extLst>
              <a:ext uri="{FF2B5EF4-FFF2-40B4-BE49-F238E27FC236}">
                <a16:creationId xmlns:a16="http://schemas.microsoft.com/office/drawing/2014/main" id="{77F6B91E-B29D-4DE1-AF3D-F497792E47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9053"/>
          <a:stretch/>
        </p:blipFill>
        <p:spPr bwMode="auto">
          <a:xfrm>
            <a:off x="8618483" y="4750814"/>
            <a:ext cx="3241062" cy="1939996"/>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12" name="Picture 16" descr="Image result for home button no background">
            <a:hlinkClick r:id="rId6" action="ppaction://hlinksldjump"/>
            <a:extLst>
              <a:ext uri="{FF2B5EF4-FFF2-40B4-BE49-F238E27FC236}">
                <a16:creationId xmlns:a16="http://schemas.microsoft.com/office/drawing/2014/main" id="{FE8137FA-7126-4526-BE7A-D3CCA141A8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84271" y="5170336"/>
            <a:ext cx="1485996" cy="152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86269"/>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8" descr="https://encrypted-tbn2.gstatic.com/images?q=tbn:ANd9GcSN7ciK0ZebmGgCk0BjpskDfdQchS9wSUxz2hOD1A7IAVO2x9gq">
            <a:extLst>
              <a:ext uri="{FF2B5EF4-FFF2-40B4-BE49-F238E27FC236}">
                <a16:creationId xmlns:a16="http://schemas.microsoft.com/office/drawing/2014/main" id="{6E3C22AE-E845-45E5-884E-70B9928AFC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49" t="7099" r="15656" b="-7099"/>
          <a:stretch/>
        </p:blipFill>
        <p:spPr bwMode="auto">
          <a:xfrm>
            <a:off x="378372" y="1186109"/>
            <a:ext cx="5661762" cy="56323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1BD48D6-F2A8-462A-947F-739DB56A17A5}"/>
              </a:ext>
            </a:extLst>
          </p:cNvPr>
          <p:cNvSpPr>
            <a:spLocks noGrp="1"/>
          </p:cNvSpPr>
          <p:nvPr>
            <p:ph type="title"/>
          </p:nvPr>
        </p:nvSpPr>
        <p:spPr>
          <a:xfrm>
            <a:off x="295689" y="0"/>
            <a:ext cx="11517939" cy="1308295"/>
          </a:xfrm>
        </p:spPr>
        <p:txBody>
          <a:bodyPr>
            <a:normAutofit/>
          </a:bodyPr>
          <a:lstStyle/>
          <a:p>
            <a:r>
              <a:rPr lang="en-GB" b="1" dirty="0"/>
              <a:t>Punishment</a:t>
            </a:r>
            <a:r>
              <a:rPr lang="en-GB" dirty="0"/>
              <a:t> – Concentration Camps </a:t>
            </a:r>
          </a:p>
        </p:txBody>
      </p:sp>
      <p:sp>
        <p:nvSpPr>
          <p:cNvPr id="4" name="TextBox 3">
            <a:extLst>
              <a:ext uri="{FF2B5EF4-FFF2-40B4-BE49-F238E27FC236}">
                <a16:creationId xmlns:a16="http://schemas.microsoft.com/office/drawing/2014/main" id="{B85333F3-502C-4603-A03A-22B6925DB2CA}"/>
              </a:ext>
            </a:extLst>
          </p:cNvPr>
          <p:cNvSpPr txBox="1"/>
          <p:nvPr/>
        </p:nvSpPr>
        <p:spPr>
          <a:xfrm>
            <a:off x="6096000" y="1125279"/>
            <a:ext cx="5954681" cy="5632311"/>
          </a:xfrm>
          <a:prstGeom prst="rect">
            <a:avLst/>
          </a:prstGeom>
          <a:noFill/>
        </p:spPr>
        <p:txBody>
          <a:bodyPr wrap="square" rtlCol="0">
            <a:spAutoFit/>
          </a:bodyPr>
          <a:lstStyle/>
          <a:p>
            <a:pPr algn="ctr">
              <a:spcBef>
                <a:spcPts val="600"/>
              </a:spcBef>
            </a:pPr>
            <a:r>
              <a:rPr lang="en-GB" sz="2400" dirty="0">
                <a:latin typeface="Calibri" panose="020F0502020204030204" pitchFamily="34" charset="0"/>
              </a:rPr>
              <a:t>Special </a:t>
            </a:r>
            <a:r>
              <a:rPr lang="en-GB" sz="2400" b="1" dirty="0">
                <a:latin typeface="Calibri" panose="020F0502020204030204" pitchFamily="34" charset="0"/>
              </a:rPr>
              <a:t>camps</a:t>
            </a:r>
            <a:r>
              <a:rPr lang="en-GB" sz="2400" dirty="0">
                <a:latin typeface="Calibri" panose="020F0502020204030204" pitchFamily="34" charset="0"/>
              </a:rPr>
              <a:t> were built to house the Nazi opponents or anyone who was not useful to the new German Reich. Most German people did not know for sure what happened in the camps but saw that most people taken there did not return. The fear of the unknown was a very powerful deterrent!</a:t>
            </a:r>
            <a:br>
              <a:rPr lang="en-GB" sz="2400" dirty="0">
                <a:latin typeface="Calibri" panose="020F0502020204030204" pitchFamily="34" charset="0"/>
              </a:rPr>
            </a:br>
            <a:br>
              <a:rPr lang="en-GB" dirty="0">
                <a:latin typeface="Calibri" panose="020F0502020204030204" pitchFamily="34" charset="0"/>
              </a:rPr>
            </a:br>
            <a:r>
              <a:rPr lang="en-GB" sz="2400" dirty="0">
                <a:latin typeface="Calibri" panose="020F0502020204030204" pitchFamily="34" charset="0"/>
              </a:rPr>
              <a:t> Political opponents would be tortured for information and forced to do hard labour. Prisoners often they died of exhaustion, starvation or were executed. Later these became death camps used to kill people in gas chambers. One of the most infamous camps was </a:t>
            </a:r>
            <a:r>
              <a:rPr lang="en-GB" sz="2400" b="1" dirty="0">
                <a:latin typeface="Calibri" panose="020F0502020204030204" pitchFamily="34" charset="0"/>
              </a:rPr>
              <a:t>Auschwitz</a:t>
            </a:r>
            <a:r>
              <a:rPr lang="en-GB" sz="2400" dirty="0">
                <a:latin typeface="Calibri" panose="020F0502020204030204" pitchFamily="34" charset="0"/>
              </a:rPr>
              <a:t> in Poland</a:t>
            </a:r>
            <a:endParaRPr lang="en-GB" sz="2400" dirty="0"/>
          </a:p>
        </p:txBody>
      </p:sp>
      <p:pic>
        <p:nvPicPr>
          <p:cNvPr id="8" name="Picture 16" descr="Image result for home button no background">
            <a:hlinkClick r:id="rId3" action="ppaction://hlinksldjump"/>
            <a:extLst>
              <a:ext uri="{FF2B5EF4-FFF2-40B4-BE49-F238E27FC236}">
                <a16:creationId xmlns:a16="http://schemas.microsoft.com/office/drawing/2014/main" id="{51C9ADFF-37BF-45EE-AECE-2A5B8D8A74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319" y="4998694"/>
            <a:ext cx="1719012" cy="175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570468"/>
      </p:ext>
    </p:extLst>
  </p:cSld>
  <p:clrMapOvr>
    <a:masterClrMapping/>
  </p:clrMapOvr>
  <mc:AlternateContent xmlns:mc="http://schemas.openxmlformats.org/markup-compatibility/2006" xmlns:p14="http://schemas.microsoft.com/office/powerpoint/2010/main">
    <mc:Choice Requires="p14">
      <p:transition spd="slow" p14:dur="2500">
        <p:wipe/>
      </p:transition>
    </mc:Choice>
    <mc:Fallback xmlns="">
      <p:transition spd="slow" advClick="0" advTm="20000">
        <p:wipe/>
      </p:transition>
    </mc:Fallback>
  </mc:AlternateContent>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6523</TotalTime>
  <Words>489</Words>
  <Application>Microsoft Office PowerPoint</Application>
  <PresentationFormat>Widescreen</PresentationFormat>
  <Paragraphs>24</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Corbel</vt:lpstr>
      <vt:lpstr>Depth</vt:lpstr>
      <vt:lpstr>PowerPoint Presentation</vt:lpstr>
      <vt:lpstr>PowerPoint Presentation</vt:lpstr>
      <vt:lpstr>Why Were The Nazis Able To Deal With Opponents  So Effectively?   </vt:lpstr>
      <vt:lpstr>Arrest - The SS</vt:lpstr>
      <vt:lpstr>Arrest - Gestapo </vt:lpstr>
      <vt:lpstr>Trial</vt:lpstr>
      <vt:lpstr>Punishment – Concentration Camps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 suspects</dc:title>
  <dc:creator>Phil icHistory</dc:creator>
  <cp:lastModifiedBy>Phil</cp:lastModifiedBy>
  <cp:revision>172</cp:revision>
  <dcterms:created xsi:type="dcterms:W3CDTF">2014-03-03T13:06:21Z</dcterms:created>
  <dcterms:modified xsi:type="dcterms:W3CDTF">2021-11-21T17:33:12Z</dcterms:modified>
</cp:coreProperties>
</file>