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1" r:id="rId5"/>
    <p:sldId id="310" r:id="rId6"/>
    <p:sldId id="260" r:id="rId7"/>
    <p:sldId id="308" r:id="rId8"/>
    <p:sldId id="288" r:id="rId9"/>
    <p:sldId id="268" r:id="rId10"/>
    <p:sldId id="263" r:id="rId11"/>
    <p:sldId id="259" r:id="rId12"/>
    <p:sldId id="306" r:id="rId13"/>
    <p:sldId id="284" r:id="rId14"/>
    <p:sldId id="262" r:id="rId15"/>
    <p:sldId id="309" r:id="rId16"/>
    <p:sldId id="285" r:id="rId17"/>
    <p:sldId id="270" r:id="rId18"/>
    <p:sldId id="291" r:id="rId19"/>
    <p:sldId id="297" r:id="rId20"/>
    <p:sldId id="298" r:id="rId21"/>
    <p:sldId id="296" r:id="rId22"/>
    <p:sldId id="265" r:id="rId23"/>
    <p:sldId id="281" r:id="rId24"/>
    <p:sldId id="292" r:id="rId25"/>
    <p:sldId id="303" r:id="rId26"/>
    <p:sldId id="266" r:id="rId27"/>
    <p:sldId id="282" r:id="rId28"/>
    <p:sldId id="276" r:id="rId29"/>
    <p:sldId id="295" r:id="rId30"/>
    <p:sldId id="271" r:id="rId31"/>
    <p:sldId id="272" r:id="rId32"/>
    <p:sldId id="304" r:id="rId33"/>
    <p:sldId id="274" r:id="rId34"/>
    <p:sldId id="273" r:id="rId35"/>
    <p:sldId id="275" r:id="rId36"/>
    <p:sldId id="283" r:id="rId37"/>
    <p:sldId id="277" r:id="rId38"/>
    <p:sldId id="278" r:id="rId39"/>
    <p:sldId id="286" r:id="rId40"/>
    <p:sldId id="293" r:id="rId41"/>
    <p:sldId id="287" r:id="rId42"/>
    <p:sldId id="279" r:id="rId43"/>
    <p:sldId id="280" r:id="rId44"/>
    <p:sldId id="294" r:id="rId45"/>
    <p:sldId id="302" r:id="rId46"/>
    <p:sldId id="299" r:id="rId47"/>
    <p:sldId id="305" r:id="rId48"/>
    <p:sldId id="301" r:id="rId49"/>
    <p:sldId id="290" r:id="rId50"/>
    <p:sldId id="26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53188-69E1-4DDD-A5BC-17DC404AB78A}" v="22" dt="2021-09-21T19:59:20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560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AE4A-6566-427E-829C-2AC6DF5F1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0437A-7011-40ED-B5E3-08B1DAFCE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B433-419F-45AC-8790-65E95A3A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43E74-3674-4178-80D8-B80FF470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2A1FF-6485-49F1-BDD2-4EA7250B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25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60A4D-1BE4-4781-BFF8-6E172B61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8F63E-EDCA-4761-892C-D575357A6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5CEF1-CC6C-48D3-B1D8-0990F9FE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7A48A-31A7-448E-9543-95F88C19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4559-49AE-4C46-BD11-07C65ADB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3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8001D-4680-4FAE-B5A6-050A02A5B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C2445-BFA9-4B37-A6A9-8A45BB655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AB967-DA69-4C85-835A-6D33B8EC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3F9DA-9B46-4312-A2C5-B7B355E5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D6AF-6D08-4D13-91C7-60092EC9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94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7A2A-EE26-4BBE-ABC8-FE5CA1CC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ECD6-6043-407C-85F6-3C3F613B9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4EAC9-C9BE-43CF-84FB-BE732A2D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3EB67-3FE2-4417-90C9-C3C79B95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A7A26-B02B-4A5E-8063-607DA0B9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31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5A25-A5D7-4956-B1CF-52CA774D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33DC1-7434-4900-AC7E-F41F25C31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32FCB-D035-4EC6-B577-4F326138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8A76D-E671-42CD-8865-DAC9818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5F826-4303-4D64-876F-76AE5ED4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6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491F-946B-4E30-8493-30BAF1BE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2FAE-F738-4874-BB08-3A74EFD87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DEC18-5058-4EB2-A968-6BA66B5BE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15AD-060B-4127-99C9-9F0DBB93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4350B-7D91-4730-AD6F-64E8D360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B5315-DB20-42BD-92FB-CA756449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9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302C-BB8C-4B04-BADE-39E5B90C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0BBDE-CA97-40D0-A720-376E5AA4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E586C-FBD3-429A-B365-7E2808D6B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4A06A-8CB7-40B7-A3B6-F5E622C61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A9201-B037-451D-9BC7-F9EAC8E28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F8975-28F9-4F31-B023-9F6913EB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32DD95-C4D1-4625-8D97-8F6CBBB1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37AA0-250F-44DA-B7DC-8EDF5FAB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25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D4A76-94CE-499E-B694-ABA93D9F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F6E85-EDFB-43F0-9871-F033CDEA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897FE-4EFA-47EC-AC58-9DB6A165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E9249-6C73-4696-8F9E-0892C30B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1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D89A3-709C-4633-8583-31797A9F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98F11-F51A-4909-98A3-5E1B0E5C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92F09-7BCB-496D-9E7F-E17B86FA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3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889EA-DBDE-4F20-877F-58B93FA4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53B9-37BD-4BE3-A7A0-EF2A31CD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E7EB2-EA3F-470B-9A63-C11616BCF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DBBF3-40DC-4AB7-AD5A-A32B3C46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D2D27-56AE-4BFD-9D5F-ABEA34E1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F7D42-1CDF-46C1-BE70-663905C8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9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B7ED-2D11-478F-ABCC-F44DD8F8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95082F-8432-4C17-B858-B37BE2C9D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572E1-0EC1-40CB-9CF8-7CD979BA5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E3EC1-38BC-4FBA-BDEF-CDD3F918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465EA-2938-4930-8D78-AC0AF31B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58751-AC77-428E-9467-CF27E603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8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CD2F1-8556-4662-AA07-19A4C141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37FE2-7808-40BC-9423-E919833CA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DD50-E358-44AE-A1CC-2F4771CA5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CCCD-44C5-45E6-B6EA-EBDB1D4291E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775DF-0FFD-405C-8747-6F0CA8E31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0C4EB-39BC-4E66-88F2-E0C53C3D1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1CC5-6FD1-4224-8D1A-F07C2611D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28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564">
        <p159:morph option="byObject"/>
      </p:transition>
    </mc:Choice>
    <mc:Fallback xmlns="">
      <p:transition spd="slow" advTm="6564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6" name="Picture 4" descr="Image result for civil rights movement">
            <a:extLst>
              <a:ext uri="{FF2B5EF4-FFF2-40B4-BE49-F238E27FC236}">
                <a16:creationId xmlns:a16="http://schemas.microsoft.com/office/drawing/2014/main" id="{1D9F6624-C181-4122-8D0F-DE6097080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257" r="32562" b="-257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B642FE-3A2F-4035-AEF2-AFF949E3109C}"/>
              </a:ext>
            </a:extLst>
          </p:cNvPr>
          <p:cNvSpPr/>
          <p:nvPr/>
        </p:nvSpPr>
        <p:spPr>
          <a:xfrm>
            <a:off x="4919254" y="446520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GB" sz="6000" b="1" dirty="0"/>
            </a:br>
            <a:r>
              <a:rPr lang="en-GB" sz="6000" b="1" dirty="0"/>
              <a:t>1950s and 1960s </a:t>
            </a:r>
            <a:endParaRPr lang="en-GB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17D6F-ED7A-4A6C-A76B-2B29F10D007C}"/>
              </a:ext>
            </a:extLst>
          </p:cNvPr>
          <p:cNvSpPr txBox="1"/>
          <p:nvPr/>
        </p:nvSpPr>
        <p:spPr>
          <a:xfrm>
            <a:off x="7257527" y="2929321"/>
            <a:ext cx="4629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This presentation has been designed to play using automatic  rehearsed timings and embedded audio.</a:t>
            </a:r>
          </a:p>
        </p:txBody>
      </p:sp>
      <p:pic>
        <p:nvPicPr>
          <p:cNvPr id="6" name="Something Inside Lira">
            <a:hlinkClick r:id="" action="ppaction://media"/>
            <a:extLst>
              <a:ext uri="{FF2B5EF4-FFF2-40B4-BE49-F238E27FC236}">
                <a16:creationId xmlns:a16="http://schemas.microsoft.com/office/drawing/2014/main" id="{B7706480-16A5-4B91-B5AE-041B6A47C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016" y="5434705"/>
            <a:ext cx="793652" cy="7936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2248D4-0138-4FF0-A005-F67FA42A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67" y="263329"/>
            <a:ext cx="514426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43556C-C13F-4F65-8E03-721399DD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06" y="1554346"/>
            <a:ext cx="4222919" cy="9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40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2311">
        <p159:morph option="byObject"/>
      </p:transition>
    </mc:Choice>
    <mc:Fallback xmlns="">
      <p:transition spd="slow" advTm="12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little rock nine">
            <a:extLst>
              <a:ext uri="{FF2B5EF4-FFF2-40B4-BE49-F238E27FC236}">
                <a16:creationId xmlns:a16="http://schemas.microsoft.com/office/drawing/2014/main" id="{72575095-4028-46A8-9063-A4E49B74A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202">
        <p159:morph option="byObject"/>
      </p:transition>
    </mc:Choice>
    <mc:Fallback xmlns="">
      <p:transition spd="slow" advTm="420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18A9CF9-5698-4795-864F-9CF20055D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40904"/>
          <a:stretch/>
        </p:blipFill>
        <p:spPr bwMode="auto">
          <a:xfrm rot="21480000">
            <a:off x="2013289" y="860419"/>
            <a:ext cx="8165421" cy="39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elizabeth eckford reporter">
            <a:extLst>
              <a:ext uri="{FF2B5EF4-FFF2-40B4-BE49-F238E27FC236}">
                <a16:creationId xmlns:a16="http://schemas.microsoft.com/office/drawing/2014/main" id="{88DF020F-C46B-472A-BF36-12F59833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b="25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1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708">
        <p159:morph option="byObject"/>
      </p:transition>
    </mc:Choice>
    <mc:Fallback xmlns="">
      <p:transition spd="slow" advTm="270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2228" name="Picture 4" descr="Image result for civil; rights use white anger">
            <a:extLst>
              <a:ext uri="{FF2B5EF4-FFF2-40B4-BE49-F238E27FC236}">
                <a16:creationId xmlns:a16="http://schemas.microsoft.com/office/drawing/2014/main" id="{2D4802A8-49FF-4CED-BC59-B331B742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/>
          <a:stretch/>
        </p:blipFill>
        <p:spPr bwMode="auto">
          <a:xfrm rot="21480000">
            <a:off x="1164358" y="1002795"/>
            <a:ext cx="9889573" cy="47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37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657">
        <p159:morph option="byObject"/>
      </p:transition>
    </mc:Choice>
    <mc:Fallback xmlns="">
      <p:transition spd="slow" advTm="265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Bus</a:t>
            </a:r>
            <a:br>
              <a:rPr lang="en-US" sz="6000" b="1"/>
            </a:br>
            <a:r>
              <a:rPr lang="en-US" sz="6000" b="1"/>
              <a:t>Boycott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698" name="Picture 2" descr="Image result for rosa parks">
            <a:extLst>
              <a:ext uri="{FF2B5EF4-FFF2-40B4-BE49-F238E27FC236}">
                <a16:creationId xmlns:a16="http://schemas.microsoft.com/office/drawing/2014/main" id="{B6DBDD3E-39DF-4FB8-9849-F364AACF5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r="8580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97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301">
        <p159:morph option="byObject"/>
      </p:transition>
    </mc:Choice>
    <mc:Fallback xmlns="">
      <p:transition spd="slow" advTm="330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rosa parks">
            <a:extLst>
              <a:ext uri="{FF2B5EF4-FFF2-40B4-BE49-F238E27FC236}">
                <a16:creationId xmlns:a16="http://schemas.microsoft.com/office/drawing/2014/main" id="{25A9021E-2F56-46C4-9F9B-C9E136B3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2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617">
        <p159:morph option="byObject"/>
      </p:transition>
    </mc:Choice>
    <mc:Fallback xmlns="">
      <p:transition spd="slow" advTm="261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ivil rights standing up">
            <a:extLst>
              <a:ext uri="{FF2B5EF4-FFF2-40B4-BE49-F238E27FC236}">
                <a16:creationId xmlns:a16="http://schemas.microsoft.com/office/drawing/2014/main" id="{84898A4B-72B1-4D58-AA04-8880CFD2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704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004">
        <p159:morph option="byObject"/>
      </p:transition>
    </mc:Choice>
    <mc:Fallback xmlns="">
      <p:transition spd="slow" advTm="300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2" descr="Related image">
            <a:extLst>
              <a:ext uri="{FF2B5EF4-FFF2-40B4-BE49-F238E27FC236}">
                <a16:creationId xmlns:a16="http://schemas.microsoft.com/office/drawing/2014/main" id="{C0C6AAF5-3AB9-4762-8B8E-EE244DB15B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7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352">
        <p159:morph option="byObject"/>
      </p:transition>
    </mc:Choice>
    <mc:Fallback xmlns="">
      <p:transition spd="slow" advTm="335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/>
              <a:t>The Albany Movement 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90" name="Picture 6" descr="Image result for albany movement">
            <a:extLst>
              <a:ext uri="{FF2B5EF4-FFF2-40B4-BE49-F238E27FC236}">
                <a16:creationId xmlns:a16="http://schemas.microsoft.com/office/drawing/2014/main" id="{170520B6-5110-492A-B238-0737D7ED9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1" r="23581" b="-3"/>
          <a:stretch/>
        </p:blipFill>
        <p:spPr bwMode="auto">
          <a:xfrm>
            <a:off x="74324" y="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2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586">
        <p159:morph option="byObject"/>
      </p:transition>
    </mc:Choice>
    <mc:Fallback xmlns="">
      <p:transition spd="slow" advTm="358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elated image">
            <a:extLst>
              <a:ext uri="{FF2B5EF4-FFF2-40B4-BE49-F238E27FC236}">
                <a16:creationId xmlns:a16="http://schemas.microsoft.com/office/drawing/2014/main" id="{AB9B86C2-4711-43D5-8A11-C2E42CDEA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5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901">
        <p159:morph option="byObject"/>
      </p:transition>
    </mc:Choice>
    <mc:Fallback xmlns="">
      <p:transition spd="slow" advTm="490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lated image">
            <a:extLst>
              <a:ext uri="{FF2B5EF4-FFF2-40B4-BE49-F238E27FC236}">
                <a16:creationId xmlns:a16="http://schemas.microsoft.com/office/drawing/2014/main" id="{58AA3BFF-C43E-4FC5-8A6E-C9887A15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b="821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3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226">
        <p159:morph option="byObject"/>
      </p:transition>
    </mc:Choice>
    <mc:Fallback xmlns="">
      <p:transition spd="slow" advTm="322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1984443"/>
            <a:ext cx="689610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300" b="1" dirty="0"/>
              <a:t>The </a:t>
            </a:r>
            <a:br>
              <a:rPr lang="en-US" sz="7300" b="1" dirty="0"/>
            </a:br>
            <a:r>
              <a:rPr lang="en-US" sz="7300" b="1" dirty="0"/>
              <a:t>Background</a:t>
            </a:r>
            <a:br>
              <a:rPr lang="en-US" sz="6000" b="1" dirty="0"/>
            </a:br>
            <a:br>
              <a:rPr lang="en-US" sz="6000" b="1" dirty="0"/>
            </a:br>
            <a:endParaRPr lang="en-US" sz="60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Image result for jim crow laws">
            <a:extLst>
              <a:ext uri="{FF2B5EF4-FFF2-40B4-BE49-F238E27FC236}">
                <a16:creationId xmlns:a16="http://schemas.microsoft.com/office/drawing/2014/main" id="{64FBEF1D-0BED-4319-BB83-EA06BDE6E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9517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9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164">
        <p159:morph option="byObject"/>
      </p:transition>
    </mc:Choice>
    <mc:Fallback xmlns="">
      <p:transition spd="slow" advTm="6164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Related image">
            <a:extLst>
              <a:ext uri="{FF2B5EF4-FFF2-40B4-BE49-F238E27FC236}">
                <a16:creationId xmlns:a16="http://schemas.microsoft.com/office/drawing/2014/main" id="{3251681F-DCC1-49DC-AA15-9FFA344C4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7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649">
        <p159:morph option="byObject"/>
      </p:transition>
    </mc:Choice>
    <mc:Fallback xmlns="">
      <p:transition spd="slow" advTm="464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/>
              <a:t>Birmingham</a:t>
            </a:r>
            <a:br>
              <a:rPr lang="en-US" sz="4700" b="1"/>
            </a:br>
            <a:r>
              <a:rPr lang="en-US" sz="4700" b="1"/>
              <a:t>Campaign 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8" name="Picture 4" descr="Image result for birmingham campaign">
            <a:extLst>
              <a:ext uri="{FF2B5EF4-FFF2-40B4-BE49-F238E27FC236}">
                <a16:creationId xmlns:a16="http://schemas.microsoft.com/office/drawing/2014/main" id="{867B4034-2571-45B3-B54E-740345C7D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r="25023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7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376">
        <p159:morph option="byObject"/>
      </p:transition>
    </mc:Choice>
    <mc:Fallback xmlns="">
      <p:transition spd="slow" advTm="3376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C6A188B3-4864-41F5-BFF0-87CBDD9EF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105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8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436">
        <p159:morph option="byObject"/>
      </p:transition>
    </mc:Choice>
    <mc:Fallback xmlns="">
      <p:transition spd="slow" advTm="3436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4" descr="Image result for birmingham campaign">
            <a:extLst>
              <a:ext uri="{FF2B5EF4-FFF2-40B4-BE49-F238E27FC236}">
                <a16:creationId xmlns:a16="http://schemas.microsoft.com/office/drawing/2014/main" id="{483F4612-D470-414D-8133-EFD54BC33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93954"/>
            <a:ext cx="8399226" cy="58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6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942">
        <p159:morph option="byObject"/>
      </p:transition>
    </mc:Choice>
    <mc:Fallback xmlns="">
      <p:transition spd="slow" advTm="394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elated image">
            <a:extLst>
              <a:ext uri="{FF2B5EF4-FFF2-40B4-BE49-F238E27FC236}">
                <a16:creationId xmlns:a16="http://schemas.microsoft.com/office/drawing/2014/main" id="{21911635-AA48-4B7E-A027-CC794CE72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 b="124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3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276">
        <p159:morph option="byObject"/>
      </p:transition>
    </mc:Choice>
    <mc:Fallback xmlns="">
      <p:transition spd="slow" advTm="3276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birmingham campaign">
            <a:extLst>
              <a:ext uri="{FF2B5EF4-FFF2-40B4-BE49-F238E27FC236}">
                <a16:creationId xmlns:a16="http://schemas.microsoft.com/office/drawing/2014/main" id="{231E13DF-EABF-434A-81EC-37BBC5EC3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8" t="-56" r="26591" b="56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2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453">
        <p159:morph option="byObject"/>
      </p:transition>
    </mc:Choice>
    <mc:Fallback xmlns="">
      <p:transition spd="slow" advTm="445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2" descr="Image result for birmingham, campaign">
            <a:extLst>
              <a:ext uri="{FF2B5EF4-FFF2-40B4-BE49-F238E27FC236}">
                <a16:creationId xmlns:a16="http://schemas.microsoft.com/office/drawing/2014/main" id="{07A6F251-AD88-40D7-9766-6C9D97E4B8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3" b="494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30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986">
        <p159:morph option="byObject"/>
      </p:transition>
    </mc:Choice>
    <mc:Fallback xmlns="">
      <p:transition spd="slow" advTm="2986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6" name="Picture 2" descr="Related image">
            <a:extLst>
              <a:ext uri="{FF2B5EF4-FFF2-40B4-BE49-F238E27FC236}">
                <a16:creationId xmlns:a16="http://schemas.microsoft.com/office/drawing/2014/main" id="{25AE0AB1-72B9-400E-9073-66463465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37" b="-1"/>
          <a:stretch/>
        </p:blipFill>
        <p:spPr bwMode="auto">
          <a:xfrm>
            <a:off x="6179794" y="0"/>
            <a:ext cx="6031289" cy="626745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40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701">
        <p159:morph option="byObject"/>
      </p:transition>
    </mc:Choice>
    <mc:Fallback xmlns="">
      <p:transition spd="slow" advTm="170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/>
              <a:t>Greensboro</a:t>
            </a:r>
            <a:br>
              <a:rPr lang="en-US" sz="5100" b="1"/>
            </a:br>
            <a:r>
              <a:rPr lang="en-US" sz="5100" b="1"/>
              <a:t>Sit Ins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6" name="Picture 2" descr="Image result for greensboro sit ins">
            <a:extLst>
              <a:ext uri="{FF2B5EF4-FFF2-40B4-BE49-F238E27FC236}">
                <a16:creationId xmlns:a16="http://schemas.microsoft.com/office/drawing/2014/main" id="{7BDB3EEE-B912-4BB5-9819-7B815AC70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r="27681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47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139">
        <p159:morph option="byObject"/>
      </p:transition>
    </mc:Choice>
    <mc:Fallback xmlns="">
      <p:transition spd="slow" advTm="1139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0964" name="Picture 4" descr="Image result for civil rights peaceful protests">
            <a:extLst>
              <a:ext uri="{FF2B5EF4-FFF2-40B4-BE49-F238E27FC236}">
                <a16:creationId xmlns:a16="http://schemas.microsoft.com/office/drawing/2014/main" id="{F5467B46-8412-4296-9AA7-57DE653A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-1" b="-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72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72">
        <p159:morph option="byObject"/>
      </p:transition>
    </mc:Choice>
    <mc:Fallback xmlns="">
      <p:transition spd="slow" advTm="15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gregation usa">
            <a:extLst>
              <a:ext uri="{FF2B5EF4-FFF2-40B4-BE49-F238E27FC236}">
                <a16:creationId xmlns:a16="http://schemas.microsoft.com/office/drawing/2014/main" id="{E3DDD3B4-C088-41F9-B4E1-A38508C90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 b="138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53D409-A235-45F5-9FAD-08C8E934ECE6}"/>
              </a:ext>
            </a:extLst>
          </p:cNvPr>
          <p:cNvSpPr/>
          <p:nvPr/>
        </p:nvSpPr>
        <p:spPr>
          <a:xfrm>
            <a:off x="2076450" y="3619500"/>
            <a:ext cx="3048000" cy="283845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147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7707">
        <p159:morph option="byObject"/>
      </p:transition>
    </mc:Choice>
    <mc:Fallback xmlns="">
      <p:transition spd="slow" advTm="7707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greensboro sit ins">
            <a:extLst>
              <a:ext uri="{FF2B5EF4-FFF2-40B4-BE49-F238E27FC236}">
                <a16:creationId xmlns:a16="http://schemas.microsoft.com/office/drawing/2014/main" id="{03DA98E0-7BE9-4133-80AB-F82AD3A3A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21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840">
        <p159:morph option="byObject"/>
      </p:transition>
    </mc:Choice>
    <mc:Fallback xmlns="">
      <p:transition spd="slow" advTm="284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Freedom</a:t>
            </a:r>
            <a:br>
              <a:rPr lang="en-US" sz="6000" b="1"/>
            </a:br>
            <a:r>
              <a:rPr lang="en-US" sz="6000" b="1"/>
              <a:t>Rides 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Image result for freedom rides">
            <a:extLst>
              <a:ext uri="{FF2B5EF4-FFF2-40B4-BE49-F238E27FC236}">
                <a16:creationId xmlns:a16="http://schemas.microsoft.com/office/drawing/2014/main" id="{5E86FB81-9821-4634-9E69-AB88E68A4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r="28769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343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934">
        <p159:morph option="byObject"/>
      </p:transition>
    </mc:Choice>
    <mc:Fallback xmlns="">
      <p:transition spd="slow" advTm="1934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2" descr="Related image">
            <a:extLst>
              <a:ext uri="{FF2B5EF4-FFF2-40B4-BE49-F238E27FC236}">
                <a16:creationId xmlns:a16="http://schemas.microsoft.com/office/drawing/2014/main" id="{636A6852-A70B-4A68-BFCE-ECCBBB55F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3" b="2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82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527">
        <p159:morph option="byObject"/>
      </p:transition>
    </mc:Choice>
    <mc:Fallback xmlns="">
      <p:transition spd="slow" advTm="2527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freedom rides">
            <a:extLst>
              <a:ext uri="{FF2B5EF4-FFF2-40B4-BE49-F238E27FC236}">
                <a16:creationId xmlns:a16="http://schemas.microsoft.com/office/drawing/2014/main" id="{02E74EC7-0ADF-4BF1-B137-C557B9F29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r="9312" b="1"/>
          <a:stretch/>
        </p:blipFill>
        <p:spPr bwMode="auto">
          <a:xfrm rot="21600000"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54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735">
        <p159:morph option="byObject"/>
      </p:transition>
    </mc:Choice>
    <mc:Fallback xmlns="">
      <p:transition spd="slow" advTm="3735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freedom rides">
            <a:extLst>
              <a:ext uri="{FF2B5EF4-FFF2-40B4-BE49-F238E27FC236}">
                <a16:creationId xmlns:a16="http://schemas.microsoft.com/office/drawing/2014/main" id="{E685AD00-5367-4805-BD09-B8162C3A3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268">
        <p159:morph option="byObject"/>
      </p:transition>
    </mc:Choice>
    <mc:Fallback xmlns="">
      <p:transition spd="slow" advTm="3268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Selma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Related image">
            <a:extLst>
              <a:ext uri="{FF2B5EF4-FFF2-40B4-BE49-F238E27FC236}">
                <a16:creationId xmlns:a16="http://schemas.microsoft.com/office/drawing/2014/main" id="{F4F9D4E4-6A6F-4B7F-BFEE-999D4D4CE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r="26494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65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520">
        <p159:morph option="byObject"/>
      </p:transition>
    </mc:Choice>
    <mc:Fallback xmlns="">
      <p:transition spd="slow" advTm="252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selma bridge">
            <a:extLst>
              <a:ext uri="{FF2B5EF4-FFF2-40B4-BE49-F238E27FC236}">
                <a16:creationId xmlns:a16="http://schemas.microsoft.com/office/drawing/2014/main" id="{D008F9B7-16FD-4BCB-935B-01A514A15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3" r="-1" b="730"/>
          <a:stretch/>
        </p:blipFill>
        <p:spPr bwMode="auto">
          <a:xfrm>
            <a:off x="513291" y="328930"/>
            <a:ext cx="11165417" cy="600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2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576">
        <p159:morph option="byObject"/>
      </p:transition>
    </mc:Choice>
    <mc:Fallback xmlns="">
      <p:transition spd="slow" advTm="3576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/>
              <a:t>March on</a:t>
            </a:r>
            <a:br>
              <a:rPr lang="en-US" sz="5100" b="1"/>
            </a:br>
            <a:r>
              <a:rPr lang="en-US" sz="5100" b="1"/>
              <a:t>Washington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08" name="Picture 4" descr="Image result for march on washington">
            <a:extLst>
              <a:ext uri="{FF2B5EF4-FFF2-40B4-BE49-F238E27FC236}">
                <a16:creationId xmlns:a16="http://schemas.microsoft.com/office/drawing/2014/main" id="{C3DFCACF-7AD5-4465-A310-690A542D3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26151"/>
          <a:stretch/>
        </p:blipFill>
        <p:spPr bwMode="auto">
          <a:xfrm>
            <a:off x="-142439" y="0"/>
            <a:ext cx="688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86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512">
        <p159:morph option="byObject"/>
      </p:transition>
    </mc:Choice>
    <mc:Fallback xmlns="">
      <p:transition spd="slow" advTm="2512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2" descr="Image result for march on washington">
            <a:extLst>
              <a:ext uri="{FF2B5EF4-FFF2-40B4-BE49-F238E27FC236}">
                <a16:creationId xmlns:a16="http://schemas.microsoft.com/office/drawing/2014/main" id="{650935E7-D276-47E5-AADB-F38FF8A4C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86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6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634">
        <p159:morph option="byObject"/>
      </p:transition>
    </mc:Choice>
    <mc:Fallback xmlns="">
      <p:transition spd="slow" advTm="1634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/>
              <a:t>Mississippi</a:t>
            </a:r>
            <a:br>
              <a:rPr lang="en-US" sz="4700" b="1"/>
            </a:br>
            <a:r>
              <a:rPr lang="en-US" sz="4700" b="1"/>
              <a:t>Freedom</a:t>
            </a:r>
            <a:br>
              <a:rPr lang="en-US" sz="4700" b="1"/>
            </a:br>
            <a:r>
              <a:rPr lang="en-US" sz="4700" b="1"/>
              <a:t>Summer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770" name="Picture 2" descr="Image result for mississippi freedom summer">
            <a:extLst>
              <a:ext uri="{FF2B5EF4-FFF2-40B4-BE49-F238E27FC236}">
                <a16:creationId xmlns:a16="http://schemas.microsoft.com/office/drawing/2014/main" id="{35CB3E16-DED4-485A-94A6-2349E1465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r="11913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709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68">
        <p159:morph option="byObject"/>
      </p:transition>
    </mc:Choice>
    <mc:Fallback xmlns="">
      <p:transition spd="slow" advTm="206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4E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D79D5E48-8F25-40E0-AD7E-7E3A4C6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r="2" b="10999"/>
          <a:stretch/>
        </p:blipFill>
        <p:spPr bwMode="auto">
          <a:xfrm>
            <a:off x="6088088" y="3264090"/>
            <a:ext cx="6103911" cy="3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egregation usa">
            <a:extLst>
              <a:ext uri="{FF2B5EF4-FFF2-40B4-BE49-F238E27FC236}">
                <a16:creationId xmlns:a16="http://schemas.microsoft.com/office/drawing/2014/main" id="{D2F1BFB3-5B7E-4578-B955-D9CB8C703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2" b="907"/>
          <a:stretch/>
        </p:blipFill>
        <p:spPr bwMode="auto">
          <a:xfrm>
            <a:off x="926036" y="9"/>
            <a:ext cx="727991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7153">
        <p159:morph option="byObject"/>
      </p:transition>
    </mc:Choice>
    <mc:Fallback xmlns="">
      <p:transition spd="slow" advTm="7153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mississippi freedom summer">
            <a:extLst>
              <a:ext uri="{FF2B5EF4-FFF2-40B4-BE49-F238E27FC236}">
                <a16:creationId xmlns:a16="http://schemas.microsoft.com/office/drawing/2014/main" id="{4F75DFEA-A002-43BD-82C3-E12395A80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1215"/>
          <a:stretch/>
        </p:blipFill>
        <p:spPr bwMode="auto">
          <a:xfrm>
            <a:off x="2361141" y="607482"/>
            <a:ext cx="7830609" cy="535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7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802">
        <p159:morph option="byObject"/>
      </p:transition>
    </mc:Choice>
    <mc:Fallback xmlns="">
      <p:transition spd="slow" advTm="5802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1748" name="Picture 4" descr="Related image">
            <a:extLst>
              <a:ext uri="{FF2B5EF4-FFF2-40B4-BE49-F238E27FC236}">
                <a16:creationId xmlns:a16="http://schemas.microsoft.com/office/drawing/2014/main" id="{0B9266B0-50D8-409A-B213-0A38CC0E1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86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1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43">
        <p159:morph option="byObject"/>
      </p:transition>
    </mc:Choice>
    <mc:Fallback xmlns="">
      <p:transition spd="slow" advTm="1543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James </a:t>
            </a:r>
            <a:br>
              <a:rPr lang="en-US" sz="6000" b="1"/>
            </a:br>
            <a:r>
              <a:rPr lang="en-US" sz="6000" b="1"/>
              <a:t>Meredith 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Image result for james meredith">
            <a:extLst>
              <a:ext uri="{FF2B5EF4-FFF2-40B4-BE49-F238E27FC236}">
                <a16:creationId xmlns:a16="http://schemas.microsoft.com/office/drawing/2014/main" id="{565420BC-E82E-4633-8FD8-88AE060D6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4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731">
        <p159:morph option="byObject"/>
      </p:transition>
    </mc:Choice>
    <mc:Fallback xmlns="">
      <p:transition spd="slow" advTm="1731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james meredith">
            <a:extLst>
              <a:ext uri="{FF2B5EF4-FFF2-40B4-BE49-F238E27FC236}">
                <a16:creationId xmlns:a16="http://schemas.microsoft.com/office/drawing/2014/main" id="{63CE4620-2495-40F9-9A9F-40B5E2C96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574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0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629">
        <p159:morph option="byObject"/>
      </p:transition>
    </mc:Choice>
    <mc:Fallback xmlns="">
      <p:transition spd="slow" advTm="4629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2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What or who would you stand up for or to?</a:t>
            </a: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b="1" dirty="0">
                <a:solidFill>
                  <a:srgbClr val="FFFFFF"/>
                </a:solidFill>
              </a:rPr>
            </a:br>
            <a:endParaRPr lang="en-US" sz="2500" b="1" dirty="0">
              <a:solidFill>
                <a:srgbClr val="FFFFFF"/>
              </a:solidFill>
            </a:endParaRPr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Image result for courage">
            <a:extLst>
              <a:ext uri="{FF2B5EF4-FFF2-40B4-BE49-F238E27FC236}">
                <a16:creationId xmlns:a16="http://schemas.microsoft.com/office/drawing/2014/main" id="{1B26099F-F4C8-4B52-85D2-CD090E450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 b="-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3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351">
        <p159:morph option="byObject"/>
      </p:transition>
    </mc:Choice>
    <mc:Fallback xmlns="">
      <p:transition spd="slow" advTm="2351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harlottesville march">
            <a:extLst>
              <a:ext uri="{FF2B5EF4-FFF2-40B4-BE49-F238E27FC236}">
                <a16:creationId xmlns:a16="http://schemas.microsoft.com/office/drawing/2014/main" id="{1FDE04EF-6CF0-43B6-AE0F-59B89695B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93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261">
        <p159:morph option="byObject"/>
      </p:transition>
    </mc:Choice>
    <mc:Fallback xmlns="">
      <p:transition spd="slow" advTm="226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5058" name="Picture 2" descr="Image result for civil rights movement">
            <a:extLst>
              <a:ext uri="{FF2B5EF4-FFF2-40B4-BE49-F238E27FC236}">
                <a16:creationId xmlns:a16="http://schemas.microsoft.com/office/drawing/2014/main" id="{14EA4C04-922B-4A4D-BCF8-1AF9A0AEA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557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33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3140">
        <p159:morph option="byObject"/>
      </p:transition>
    </mc:Choice>
    <mc:Fallback xmlns="">
      <p:transition spd="slow" advTm="314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2" descr="Image result for martin luther king birmingham">
            <a:extLst>
              <a:ext uri="{FF2B5EF4-FFF2-40B4-BE49-F238E27FC236}">
                <a16:creationId xmlns:a16="http://schemas.microsoft.com/office/drawing/2014/main" id="{C1030406-A2A7-4A9B-98DD-2585C8626C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/>
          <a:stretch/>
        </p:blipFill>
        <p:spPr bwMode="auto">
          <a:xfrm>
            <a:off x="1143976" y="643466"/>
            <a:ext cx="9904048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66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11">
        <p159:morph option="byObject"/>
      </p:transition>
    </mc:Choice>
    <mc:Fallback xmlns="">
      <p:transition spd="slow" advTm="511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8434" name="Picture 2" descr="Image result for freedom rides">
            <a:extLst>
              <a:ext uri="{FF2B5EF4-FFF2-40B4-BE49-F238E27FC236}">
                <a16:creationId xmlns:a16="http://schemas.microsoft.com/office/drawing/2014/main" id="{E685AD00-5367-4805-BD09-B8162C3A3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1" b="729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2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628">
        <p159:morph option="byObject"/>
      </p:transition>
    </mc:Choice>
    <mc:Fallback xmlns="">
      <p:transition spd="slow" advTm="1628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4818" name="Picture 2" descr="Image result for elizabeth eckford reporter">
            <a:extLst>
              <a:ext uri="{FF2B5EF4-FFF2-40B4-BE49-F238E27FC236}">
                <a16:creationId xmlns:a16="http://schemas.microsoft.com/office/drawing/2014/main" id="{5F91D4EE-F205-4E4B-9BAF-AFECEE681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9" r="1" b="36730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9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322">
        <p159:morph option="byObject"/>
      </p:transition>
    </mc:Choice>
    <mc:Fallback xmlns="">
      <p:transition spd="slow" advTm="432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ivil rights lynching">
            <a:extLst>
              <a:ext uri="{FF2B5EF4-FFF2-40B4-BE49-F238E27FC236}">
                <a16:creationId xmlns:a16="http://schemas.microsoft.com/office/drawing/2014/main" id="{54662D6C-063C-42C4-A760-F4BE8137B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392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665">
        <p159:morph option="byObject"/>
      </p:transition>
    </mc:Choice>
    <mc:Fallback xmlns="">
      <p:transition spd="slow" advTm="2665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7" name="Picture 2" descr="Image result for little rock nine">
            <a:extLst>
              <a:ext uri="{FF2B5EF4-FFF2-40B4-BE49-F238E27FC236}">
                <a16:creationId xmlns:a16="http://schemas.microsoft.com/office/drawing/2014/main" id="{EAB74725-BCF7-4423-A14D-2D228D878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8545" b="909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DB638D-36B7-4A0D-9A31-8EEB82E4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89" y="726170"/>
            <a:ext cx="3297467" cy="136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ADB6044-C5C6-4673-A686-E3A650A0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1" y="5357813"/>
            <a:ext cx="728662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09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662">
        <p159:morph option="byObject"/>
      </p:transition>
    </mc:Choice>
    <mc:Fallback xmlns="">
      <p:transition spd="slow" advTm="566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egregation usa">
            <a:extLst>
              <a:ext uri="{FF2B5EF4-FFF2-40B4-BE49-F238E27FC236}">
                <a16:creationId xmlns:a16="http://schemas.microsoft.com/office/drawing/2014/main" id="{061DEDB6-D19F-4328-99A9-0182E885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 rot="21600000"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185">
        <p159:morph option="byObject"/>
      </p:transition>
    </mc:Choice>
    <mc:Fallback xmlns="">
      <p:transition spd="slow" advTm="118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elated image">
            <a:extLst>
              <a:ext uri="{FF2B5EF4-FFF2-40B4-BE49-F238E27FC236}">
                <a16:creationId xmlns:a16="http://schemas.microsoft.com/office/drawing/2014/main" id="{08B3FBFE-85CD-43C2-AE2B-BF71FAE9D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r="-1" b="12403"/>
          <a:stretch/>
        </p:blipFill>
        <p:spPr bwMode="auto"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age result for ku klux klan">
            <a:extLst>
              <a:ext uri="{FF2B5EF4-FFF2-40B4-BE49-F238E27FC236}">
                <a16:creationId xmlns:a16="http://schemas.microsoft.com/office/drawing/2014/main" id="{8D207D43-0A2E-4E3D-9F30-3BF802D32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r="22529" b="1"/>
          <a:stretch/>
        </p:blipFill>
        <p:spPr bwMode="auto"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1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641">
        <p159:morph option="byObject"/>
      </p:transition>
    </mc:Choice>
    <mc:Fallback xmlns="">
      <p:transition spd="slow" advTm="564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civil rights movement">
            <a:extLst>
              <a:ext uri="{FF2B5EF4-FFF2-40B4-BE49-F238E27FC236}">
                <a16:creationId xmlns:a16="http://schemas.microsoft.com/office/drawing/2014/main" id="{CBCC8443-AD90-41F7-9619-324A3B4D9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6359">
        <p159:morph option="byObject"/>
      </p:transition>
    </mc:Choice>
    <mc:Fallback xmlns="">
      <p:transition spd="slow" advTm="635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33CA-9152-481B-83B9-376204C1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/>
              <a:t>Little Rock </a:t>
            </a:r>
            <a:br>
              <a:rPr lang="en-US" sz="5600" b="1"/>
            </a:br>
            <a:r>
              <a:rPr lang="en-US" sz="5600" b="1"/>
              <a:t>Nine </a:t>
            </a:r>
            <a:r>
              <a:rPr lang="en-US" sz="5600"/>
              <a:t> 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Image result for little rock 9">
            <a:extLst>
              <a:ext uri="{FF2B5EF4-FFF2-40B4-BE49-F238E27FC236}">
                <a16:creationId xmlns:a16="http://schemas.microsoft.com/office/drawing/2014/main" id="{DCF06434-B43B-4BA6-9F7B-2888F4484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9" r="20797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46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4759">
        <p159:morph option="byObject"/>
      </p:transition>
    </mc:Choice>
    <mc:Fallback xmlns="">
      <p:transition spd="slow" advTm="4759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70</Words>
  <Application>Microsoft Office PowerPoint</Application>
  <PresentationFormat>Widescreen</PresentationFormat>
  <Paragraphs>14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Impact</vt:lpstr>
      <vt:lpstr>Office Theme</vt:lpstr>
      <vt:lpstr>PowerPoint Presentation</vt:lpstr>
      <vt:lpstr>The  Background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Little Rock  Nine  </vt:lpstr>
      <vt:lpstr>PowerPoint Presentation</vt:lpstr>
      <vt:lpstr>PowerPoint Presentation</vt:lpstr>
      <vt:lpstr>PowerPoint Presentation</vt:lpstr>
      <vt:lpstr>Bus Boycott</vt:lpstr>
      <vt:lpstr>PowerPoint Presentation</vt:lpstr>
      <vt:lpstr>PowerPoint Presentation</vt:lpstr>
      <vt:lpstr>PowerPoint Presentation</vt:lpstr>
      <vt:lpstr>The Albany Movement </vt:lpstr>
      <vt:lpstr>PowerPoint Presentation</vt:lpstr>
      <vt:lpstr>PowerPoint Presentation</vt:lpstr>
      <vt:lpstr>PowerPoint Presentation</vt:lpstr>
      <vt:lpstr>Birmingham Campaign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Greensboro Sit Ins</vt:lpstr>
      <vt:lpstr>PowerPoint Presentation</vt:lpstr>
      <vt:lpstr>PowerPoint Presentation</vt:lpstr>
      <vt:lpstr>Freedom Rides </vt:lpstr>
      <vt:lpstr>PowerPoint Presentation</vt:lpstr>
      <vt:lpstr>PowerPoint Presentation</vt:lpstr>
      <vt:lpstr>PowerPoint Presentation</vt:lpstr>
      <vt:lpstr>Selma</vt:lpstr>
      <vt:lpstr>PowerPoint Presentation</vt:lpstr>
      <vt:lpstr>March on Washington</vt:lpstr>
      <vt:lpstr>PowerPoint Presentation</vt:lpstr>
      <vt:lpstr>Mississippi Freedom Summer</vt:lpstr>
      <vt:lpstr>PowerPoint Presentation</vt:lpstr>
      <vt:lpstr>PowerPoint Presentation</vt:lpstr>
      <vt:lpstr>James  Meredith </vt:lpstr>
      <vt:lpstr>PowerPoint Presentation</vt:lpstr>
      <vt:lpstr>What or who would you stand up for or to?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icHistory</dc:creator>
  <cp:lastModifiedBy>Phil</cp:lastModifiedBy>
  <cp:revision>5</cp:revision>
  <dcterms:created xsi:type="dcterms:W3CDTF">2019-05-10T13:05:24Z</dcterms:created>
  <dcterms:modified xsi:type="dcterms:W3CDTF">2021-09-21T20:00:06Z</dcterms:modified>
</cp:coreProperties>
</file>