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4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9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Ahg6qcgoay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vBPG_OBgTW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ubNF9QNEQL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Tq8o5UTgWL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707" y="-702971"/>
            <a:ext cx="8825658" cy="3329581"/>
          </a:xfrm>
        </p:spPr>
        <p:txBody>
          <a:bodyPr>
            <a:normAutofit/>
          </a:bodyPr>
          <a:lstStyle/>
          <a:p>
            <a:r>
              <a:rPr lang="en-GB" sz="6600" b="1" dirty="0"/>
              <a:t>Questioning Primary Evidence.</a:t>
            </a:r>
          </a:p>
        </p:txBody>
      </p:sp>
      <p:pic>
        <p:nvPicPr>
          <p:cNvPr id="4" name="Picture 3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1960909"/>
            <a:ext cx="5731098" cy="4303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37" y="220898"/>
            <a:ext cx="10082971" cy="140053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Test yourself – count the passes.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91" y="1072813"/>
            <a:ext cx="6507654" cy="54861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Watch the clip attached by clicking on the image..</a:t>
            </a:r>
          </a:p>
        </p:txBody>
      </p:sp>
      <p:pic>
        <p:nvPicPr>
          <p:cNvPr id="11266" name="Picture 2" descr="http://i.ytimg.com/vi/KB_lTKZm1Ts/hqdefaul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8799"/>
          <a:stretch/>
        </p:blipFill>
        <p:spPr bwMode="auto">
          <a:xfrm>
            <a:off x="2396498" y="2112135"/>
            <a:ext cx="6601721" cy="4146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37" y="220898"/>
            <a:ext cx="10082971" cy="140053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Do you still think eyewitnesses are reliable .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91" y="1072813"/>
            <a:ext cx="6507654" cy="54861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Watch the clip attached by clicking on the image..</a:t>
            </a:r>
          </a:p>
        </p:txBody>
      </p:sp>
      <p:pic>
        <p:nvPicPr>
          <p:cNvPr id="10242" name="Picture 2" descr="http://i.ytimg.com/vi/ElLnNalL4xY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39" y="2320456"/>
            <a:ext cx="5045505" cy="378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02" y="826205"/>
            <a:ext cx="10842825" cy="1400530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Wrap it up!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Alone, in pairs or as a small groups, make a list of the possible problems with eyewitness or primary accounts.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sz="4800" dirty="0">
                <a:latin typeface="AR CHRISTY" panose="02000000000000000000" pitchFamily="2" charset="0"/>
              </a:rPr>
            </a:br>
            <a:r>
              <a:rPr lang="en-GB" sz="4800" dirty="0">
                <a:latin typeface="AR CHRISTY" panose="02000000000000000000" pitchFamily="2" charset="0"/>
              </a:rPr>
              <a:t>icHistory.com</a:t>
            </a:r>
          </a:p>
        </p:txBody>
      </p:sp>
    </p:spTree>
    <p:extLst>
      <p:ext uri="{BB962C8B-B14F-4D97-AF65-F5344CB8AC3E}">
        <p14:creationId xmlns:p14="http://schemas.microsoft.com/office/powerpoint/2010/main" val="35119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24" y="160338"/>
            <a:ext cx="9580250" cy="203164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Recap : a primary ( or contemporary )  source is information that originates from the time of the event.  A secondary source is information that is made later – the person who recorded it was not there in person. 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Which are better,  primary or secondary sources?</a:t>
            </a:r>
          </a:p>
        </p:txBody>
      </p:sp>
      <p:sp>
        <p:nvSpPr>
          <p:cNvPr id="4" name="AutoShape 2" descr="data:image/jpeg;base64,/9j/4AAQSkZJRgABAQAAAQABAAD/2wCEAAkGBxATERITEhIQEhQUFRQVEBIPEA8QEBAQFBQWFhQUFBQYHCggGBolHBQUITEhJSkrLi4uFx8zODMsNygtLisBCgoKDg0OFBAQFywcFBwsLCwsLCwsLCwsLCwrLCwsLCwsLCwsLCwsLCw3LCwsLDcsLCwsKywsKysrNysrKysrK//AABEIALQA8AMBIgACEQEDEQH/xAAcAAABBQEBAQAAAAAAAAAAAAAEAQIDBQYABwj/xAA0EAABAwMCBQIFAwQCAwAAAAABAAIDBBEhBTESQVFhcQYiE4GRobEyQsEHFGLRFfAjUuH/xAAYAQADAQEAAAAAAAAAAAAAAAAAAQIDBP/EACERAQEBAQACAgMBAQEAAAAAAAABEQIDIRIxQVFhE5Fx/9oADAMBAAIRAxEAPwD1yQb26qEkp0zs/NRvOLrBaNxHNV9dqjWBdWzmxWM1SpJdZZ9d40551Z1usOIVPVVzihKufkN0G1risbdaSQaKyyV9cTzQbqchRGM80jxaw6iBgfNPdqTji6rYYRvdEFo5J6nB3xSnB5G5wgxIpA6/dBDXU5ORYjolbbm0JsJNuyNjp78vmngChoDv03B6I1lEzBsPop6ekvbFlYU8HZOQtCso7WICPZACALIkR8lPEyyuRNoWOBLLSNOUaY7+U5reoVYWqSalsbnPTCFraIFt2ny05C0E0QVbPDa5Cmw9YarpnNdcXwpoKm4781fVMd74yqedoJ9oAI35LLMUkBBQ8zVKHA9jzTJtkjU1a1ZjVmLV1bFm9WYq4+zZqRqbZPl3SBdKX1NLgnyVBI/Fk+d2T5KEmeptZwJqJNsLG1NK4uLvotXUyXVRVG174WPTSelIKM3yiBA0cl002cFDyVShXt1QQEC9SySXQ7nJHDmOypOKxQpclDuqDF8d0VTt2uFXMcj4anCaat4LbK5pLAdVmIavKtaWc8vyq5qbGihiCIa0DZVkNUbb5RkEhctJUUbF3UwGEI6SxspfigYVwkzCE511Aze6fJJ3T0EdfmhagKcu7qOe1uqVCoqolTVdPY8QWklYCFSVrTssrFxWubzCjkKIDbBRPYFCldOzdZrWGYK18jcLMa0zdHP2GNmGU5jU6duUrV0h9LVbsnyVXzyI+ryT5KpqwqOkQLVSqhrKok5RtZPa6pqia6xq5EUkmVCXqOR6Y5yWLPLwmF4ULimFyrDxMZEgkUKcGoCZr+imjeVCywU8T/8AtkqVG0zSrOmfbl9dlWRTAIsVIGDa3cpRNXMch3/CLp6g9VSR1LBzH1wp/wC6FsFt+xVypxoope4+anbKAsvHUZy8DtuiGVTuoVfIsaT4hKY6V1lTf3z+eyeNRJwLDqnpYtAe6ZISeqCjnOduyR9XbG/VGjEkvF3QVTtspn1aCqJbqaaGRRFiWRxScShSJ7VnNZi3Wr+HhUOtxIDz+qbYpkIROotyoKbdbz6N9H1t7nyVRVcu6vNROT5KzVW4ZUdM+VRqEoyqWR6NrZLlAOWTWI3KJxUrgmOCqKRphKc91kDPWgYGSnlAy6a6YDcj6oWCnnmNgCOwC0Gh+jXySOa7HCATc5yqwbn2qBVt5XPhTsledmuP+16lpfoWmZbibxHutG3R4GABsbL7bBVPFazvkjxJlLUEXET/AKFTQ6bVuFxDIRywV7bKYmFsYa3ifgAN5cypJ5WMAAAvsAFX+U/af9f48MfT1DbgxSC2+DhQNq3Dk4dbghexyywukMTQCd5XDZt+RPVdNplM88HA0gb4Cj/M/wDT+PH26gORH1RcGpkG4Nvwtnq/pKkdfhFjew4eqymq+ipoxxROJ/xObKbwqdSpoNTGeIk9MqZlcXbHHQ4KyD53xu4ZWlh2zexR0FZ0N1Ps8aeTUDbcfJcK8W7qhiqFIJSlpYuDV8+ZT2Sjf6qn+O75ohsmEaVWBlTmi6FifdHU7UBO1qqNciuFetagdUhu0p2E8w1SHKAhblX+rQ5Kp42ZWnN9Ke+ak48TvJ/KzWpOwtRqAyfJ/KyuqHdT2jlQ1D+SGKIlGbqEi6zaRE5qHnkAuSbKaqlDQSSqazpnf43wOvlXzP8AioSSV8h4Wbfcq90X05fLsnPnCk0Oiax9njuD1C2dNLEwXdYActsJ/L8J66w7QNPjabWF7Ag2/Ckk1KOmqmPeRwSO4CTYAAj2n6rKeovUnw5AYHWA58gTuPCx+t+pmvjcyRxLjtbPC6991U38Is/b3qs9Y0cQ/XxG2A0HPZYuX+orzPJIAREwcLGYu47kkryem1eqlIZBE+V1rYDnE9DhT1GhaucupJWjn7Db52Wud1Ocx6VRevN5pg4PzwBpBAadgbKrn9eF0pkkkcGgERxxgWJ6ly8vrp6phtI1zDtYtLeXQodte4Ytv+rv9Uvhf2Nj2KH11TRxmOJ443nike7iJ4j+Uwery1he6cXf7WRsHu8u6LyyjqA7DSL/ALQ4C6lZUWLr2Jts7+Erwr09yovVVM1rTLLFx2GGuvw+e6Pp/UDJwRCOL/JwsD4ByvBKfVC0j9NhazS0W7K9oPUsocC0tad+K5sPkFN+UL4x6lq2gRStJlte3iy8z1bTJKZ+LujvhXmn65NIbzSPdfZrWt4QOoVhUVVLJGWu47m9i+5KjVS2MtTVNx0RrH4VZJTFjyAcfwionckrFjmSIuMoCMo+kKhNGQNKtaWNBQNVvSsVRKdsahqosFGsanyxYV4TzPW6ezis7KzK3HqOnsVkp4lPNyqj2jVJTd3k/lZDUX3K1Gqk8TvJ/KzM8dzdHZcqt0aiqDwhWfwlSasbnhHzsokVPaokvK+37VpNF0sHO1tr7FR6TpmLkKzqqkRi3O2Fdp2/oPqjw1uLFw+/ZZmqr5X4BLhyGxHYlGVU7nusMkrV+lPSbcPlFzyCOedK+nnGrUsjYbvByN/9LJR07nG+/Veuf1UhDeBrQALLz0RWb9Ftz1gk2a1Ppf8AqBFp8DWRUcZkFw6Vzve8Hkfmrao/rhVftpoRtuXFeVargjwgZJDfcrWbYx6zW09XevXV7OGWniY7iBbIzBAtkd+qzJoyQSOnL7qve6//AMV7pL/Z5CXfqej49+qrYWFrgRyIWxGnxyxh1hci563WacAFqtAJ+Gs+7fVa5iirdKI2uq5zeA5+Rz+FuahgzhUNTTZOEuev2Vmq+GrbtxytO3t2V5pzeO3/AJJTbc3DQP5KopaZ18AHoL2KYysc3fiBHkZ+SfXOz0X09LGkxmO7XEuAFy5xKreAA2Bueyy9Fqkxxcnte+PCvaT4r9mhnW4DT9FlebFSrJlv3EeArKlBO2fGwQen6a0ZPudzJK0lBTKBTqOI7lWsLU6KnU7I1cidcAiBsmNapm7K0VlvUlNcErC1TMr0zWI7tK8/roclZ31Vx6bqm7vJ/KpX06v9Qb7j5P5QYhvyTsKVTvgwUDpWhOlc57tr27rVSU/tNgrPSqVrYTi190c87RemS1JggaRjGyyNVVF53ut9/wAIauVzC4tY0HI3J6IOb0iyIAHcO/UL5B5I+N+1zqT/ANV3pLQ7kSPGL4XpVJBYbKu0qi4QBbAWggYtvHzjHrrXm/8AVTSS+NsgH6d/C8vbR4svpHWdPbNE5hG4XietaQ+CQscCBf2nqFHlll/jXxdfhiKzS+PcZH3Cz9dSOY4gtIttgr0l0LSgZ4r7j6pceXF9ePWEotNkkNgCB1IsFp6fT+BtrbBWMMYOB9kS4cIyjvyXoc+Ocs1UUmbc1rNM09zYm4UWj6aZpQ4j2grcuoAY7NtgWSvuJtYipVeWZWh1KiLTkKrNMeQUy4Iro6S7rqZtE25Ia0+RdSVTi0YUNM2Q5aQD3P8ACq25p0TTxRk2cwXHbKvtP0uJ36W8R5gkqGipC6xey23vblo8jkr+PTpowHMAkYf/AFN8dlH2Vomi01rRYMt91c0lL2sotNkaQMOaeYcCrqBviyucs7UDYE74SOjjXOjV4nVaGJ7SppY1A9IwWosuCsHqjLOK9DlFwsR6kg4XLPtUeh1UXuPk/lD/AAiCrKoGT5KijjytbEaiMOFzCeHhR5jQRw75osBNNiMQdZuSd0SXFwyAjmEEbW8qRpYOSuc+i1XUZc3DuvIclaQyBMY9t08ysHS6uevyV9iFUa9oEVS0hwzyPMKxa/mT9E8O53VXL9lNjyLV/RtRFfhHG3lbeyy1VSvbcOY4fIr6CbLG+4u02NigqijpHHhcIyTsMXWF8M/FbTy2Pn2ISX9rD8grvTfTVROfcOFvdevxaTRbtbHvblujJI4ImcRsGjmlPF/Tvl1kdI9OiNoaAO6s2aKb+0eehRk3qSkYQOIXPb7plf6oiY24Izgd1Wcz8s96oSr9NMcLykADkslq9PTC4YW3G1trqXVvVTpmuaTY7AC4uO6x0khBsbg3xz4gVl31PqRpzL+Q1fDe/TwuorXGEYWXzuOSj+DY3CjfTRt/TcYLSLDOCDzCvqSEQkNF/huOL54CeXhZnQJiLLa0bw4eeq049sehTYG9B9FM2AdAnwMU1ltIgP8ADCY9iKIUfCEYFdM1CSNVhUNVfKs6cCvdZY/1K65WrnKyuvNWXf0uPTpWXPzKa1lkQ5uUy2V04zKGqCaFFgJSxGAkbDZRPFkTAApnRgqsLVXK42/kIV0w8HqrWWnVfUUOMKOpVSoRUWsCeamdV438KukpyDn7pDFYYP8ApR8rFYifxNywke65zvlU+ocX9wJGuIcGm4uQM4wrSRxuL3wgKy2TjZRaqKqkqZWS8Jc4tcTY3OMJwkqXh7XPfgkb3BCdJIQ+MdTuPCkD3tmv+0tNx3GyWmz1bTODhxX35bcJ6dCCjqSHijfG8k2yCe6K1OMFp8X8qsp5yWkDBI+drqTC1ULo7OcLt6j9p5KKqcHMvb3D3DHRWr33bw2xZAwxFzS39zfuCkemafSlzD5NvHJWkencrKx9P6f7BhXsWm2TnOovSgpYeFaXS3kbqH/jkbS0xV884m1eUzhYIgICDCMY5dHNZlcExwUgKY8pgHOq+dWNS1V07Vl0qKuoKzmtDC0dSFmdXKx6aR6md0oamk5KW66WR4Tt00lOaqBwCmBUQT2qoVPTXMTlyEhKinaRkXVZVaeR+nHlX1kxzApvMqpcZGSJ7b3B88kDO1jhYj5hbeSAHkq6p0hjuVvCyvjq50xbqP3tscAHdPdQOve/JaN+g9Cm/wDDv8rP4VXyZeWicqvS9NJ4z3LfFiVujpbuhT4NKDcBtue255o+FHyZWPS+yKo9H9/EByytS2hHRTxUnZVPGV6A6fQ8IthWLYFOyNTNYtZyi0J/bJHQZwjbJ3Cn8S0K2NKMKeyjc1GGTiTHFK4qJzktBsrkBMiZXISYqKcVOoGyy2qnC09cbrKaq9Y9tI9aeclIHJHbnym3XSyTApwKhan3RoTXTmuUQcnsKqFUwTlGHJ4KtJyRKkukCJC1OKQoNGWLiE8FKEBGGhLZPsusgGcKUBOIXAIBOFdZOSWQRFwXOXINzgoXKcqIpUB3tULkRIUO9RVBJSg6hyJnCDnWdVFbWGwWQ1Z+Vqa8rI6qcrLppHskjN03gXLl0sT2tTgxKuTIvCpGBIuTCQBOC5cqByUpFyEkC5y5cmbrLrJFyQPCQLlyAULrLlyYdZdZIuQRbJpXLkGSyjeFy5KhA4KKRuFy5QoLJGEBUwjv9kq5RYqKmvpx1P2WX1ChaTu76j/S5csrF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93081" y="5876217"/>
            <a:ext cx="459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person who saw an event can be called an eyewitness.</a:t>
            </a:r>
          </a:p>
        </p:txBody>
      </p:sp>
      <p:pic>
        <p:nvPicPr>
          <p:cNvPr id="1030" name="Picture 6" descr="http://d75822.medialib.glogster.com/media/61/616cee3142f4531b716a8a5de1bb35eaf874ef71ea9418fec1c242cc25c8073a/meerkats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9" y="2021984"/>
            <a:ext cx="6863410" cy="356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452717"/>
            <a:ext cx="9404723" cy="938200"/>
          </a:xfrm>
        </p:spPr>
        <p:txBody>
          <a:bodyPr/>
          <a:lstStyle/>
          <a:p>
            <a:r>
              <a:rPr lang="en-GB" dirty="0"/>
              <a:t>Primary sources - eyewitness</a:t>
            </a:r>
          </a:p>
        </p:txBody>
      </p:sp>
      <p:pic>
        <p:nvPicPr>
          <p:cNvPr id="2050" name="Picture 2" descr="http://i.telegraph.co.uk/multimedia/archive/01363/Harry_Patch_136316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/>
          <a:stretch/>
        </p:blipFill>
        <p:spPr bwMode="auto">
          <a:xfrm>
            <a:off x="307975" y="2036601"/>
            <a:ext cx="5788388" cy="43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5" y="163020"/>
            <a:ext cx="1635385" cy="122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2.gstatic.com/images?q=tbn:ANd9GcTtBTiVvn1fr2WU8XTBmKq6mmJKhqXhR4_iF0ApOqhfb4lNVOMa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hUXGSAbGBgYGB0aHhwaIRscHBgcHx0eHyggHiAlHx0cITEiJSksLi4uHB8zODMsNygtLisBCgoKDg0OGxAQGywmICY0LCw0Lyw0LCwsNDQsLCwsLCwsLCwsLCwvLCwsLCwsLywsLCwsLCwsLCwsLCwsLCwsLP/AABEIAL4BCQMBIgACEQEDEQH/xAAbAAADAQEBAQEAAAAAAAAAAAAEBQYDAgEHAP/EAD8QAAIBAgUCBAQEBQMEAQQDAAECEQMhAAQSMUEFURMiYXEGMoGRQqGx8BQjUsHRFWLhB3KC8ZIkM6KyNEPS/8QAGQEAAwEBAQAAAAAAAAAAAAAAAQIDAAQF/8QAKxEAAgICAgEDAwUAAwEAAAAAAAECEQMhEjFBBFFhEyJxMoGRofBCYrEU/9oADAMBAAIRAxEAPwC/FYKIOGXT6wgyb4m6uaB3xhVzzRAbHFZ02VlLqKDv6g4LbPACYkHbENSzh2J5w5y2bBABwtgaQ+yueBmbYIFVTzhBRzQG2PavUIEDfAUjcUxvUzI2x7Tr4Q/6qJ8wK/mv3G31jG79RjcHT3HHr7bY1jcBy2cjfAprHVM4WP1BCNx94/XG9LMggQQPWbYHJmUa8DenJucdh/NHHGFo6hwSPef7bjA/+pKSR83sZ98bkK4jnxwDAv7Xx148QNie+EdTqKgMRJUCfaOx5wK3VG8MMQxW2kdwfzj1wybBwKkv64zOcAH9uf8AnCGlmyfltzuY/wAYIFJybtt7QBySeMC2w8Euxmc5Py/8/bj647TMdz9BfCRsyqkAHV7GR+/849OemY2H59vpg2zcUPDmL4Bzebjk32wE3UVC3ZdwN4GAsxmwLlr+n6YzZlFD3LZk2mx/vgmpXGJihmWMEG0WjtgqnnImPuf3fAboLih2lTt+f+Mbq1rn+2ED53zQDf6Tjpc/yPz2GApCuI9etHGBmrHkx7f5wsbNk7sMfjnQQRPt/wCsFyZlFDUZwAf5wFXz2FzZkC5ONRUnaLcTuO+FbbGUaDErmLYwq5u2+18D5bMgmAbfp3nC+o2poAv6bfT0wEyixhtbPaxuSNrX/wCMH0CQoWcCUiqCKkTyRjf+IEWMjg4PL3EcWgfPsPSOTzhT/DJ3/TB3U6YZSQb4mtJ7jDKSMmbZh4F/3+5xkrryR9xj0Z5HAKXk/WNpj64W9dqlEDKoJ1CbCwv39Ywa8CIZ5moIiJ7YyXWIKOW/2Nf7NuPrOBMqjBSx06DcXPcBo/8AkDFucfs5lqtRGSkCGIsxlRFpk9uMLVDpNOh3QzJYBlIuNj+9+MCjqoZyCJCmCRx3t2HfAuSyxQinRBdgAWOyXAvOwEhxfgDHS5M0zVd2IB8zqnPrfZZO/M2nBoZadMZVepKkTsTAHcnj1x5mM6adItpJZYIUz5VMb+wP5HbG3TDQZRDqK6EbX3ESDcG034No765jwqFRfEY1HKFmA2g2WDF2sxvg8XZlOJ+ytQkaiROzadp3H14xxkqji9SzHhRPqNp4nHmZzKrQU64JYQSAAE3tPJ2+/MY76dnE8pDrJaA0AljFrk3IvEzH0ErxDyN6eU8xUXJgnVwPT1+n/PtB01FB2NzaCBcAc+k74D6VnvPU1v51lWB5N77gHawvvhVS6g4LsGA8xsqg7m7TwdjzHptgpAbbKH+Mo6WAMhRYmYkEAgAW3Npn74B6P1VGqEOyaJZUDCBEwsDgxiepZhJdSYZTKxJkjg39ZuDjH+PB8SdN7ECQATJG3scPSAot6KrK9cBrtLfy1B0Jp3EiCR3kA/X7dUM62mogE6xvuYmf2PviLyhfXMrqDldPtvc2HH3xv/Ey4Yu9OnqIAkA6dxz6xGAgyilr/fJRZjqrVI4aAQdjIsJHExMmPfH5MxN2eJG3c8/fsMTPUqxUtTAkg/Mk7ALEmb8D9LYIquPJpYnaUAkiLzbg7/bBoz9h5UzH4dIn8JkFh3M7fuMAV807kpYsvmE+lp3ibTgHM56UNdfmmdNwAP6ifc7E4GOcSvrXUF/piVAIuJgfQfbBrZr+0e0+sEgMCJCtKwZngmOPX9Mb1uoyq+fYzERII2j74m87Vi0CdEfODKm62EmSJ7bRxjpq61GRC+nnWdiOCNzH09MDjYGtJse/xjKxBsCJHJAiOYMfrj9W6rcjWBA4/q9t44g98Txr+YtJbhgpghoO3od/W44nA3jHTY3A86xEgc95A3H1ixOBSH+mUtHqIlp+abS3HEeh+2Msz1cl4VokCLRBi4P15/YQUs+DCNYx5WkD3BO0djsJvvIJCsQSVJjcgEn2bkH1OA6Q0MY8GeYHUpg8rEg2j19vX9dKfUZhVOk8KZn6fv8APAOUQgLrPlYAqCplhMbWmO4PEe3j506QacLoY+WACfXVuT9ZE4RspGKQ2yuZCsQxBZhMCbncCQQDt99scv1UoRAgMZAiJB47j/jE1mq+qDxfS34lkyVP9QwMar6wHUHVs6nexiRftGCo2Z67Kz+PDqRqI4M/pwT9JxjrIGlSYsdzvEj+4wkyuamzXA+4kAT7W+mDkhj5mI2BYCYi6t9R/bAY2q2Oa3UZUAG5HGF2v1/T/GB6xWmdIYG5vEc2g9sY+XuPywVE45KmPul9HYs1Oi3lYhiysukC4a2rUb+nbthxmeg0qdM6mVnmNVTaJEiLwCJ74l+ifECt/DM1SGpNE7ErIGnSoMgi8nbfcYc/9Q3bxqQpAltLTpvcQf74q0khOTtCvIdRpO9JmHih6oXSUAFNZKoAJvJIJEGO+G/W+oJ4hV01sJW5gTPI/EBBsbb4gctUaiNeoqNRuAPm1GQCRt+RGNc1mTUL/wA5FBBao5JOkfigkXYyo0jGl1oeMXy2MclmwrsUKoqsfKIChZHliJ2I0wNxM2sTneqF0YPApNInTMkQTc/M1huTG/piazdaiaNPQrMAoCu1mP8ASNiRa/tbASdTBQ0q9RkVW1AXaxvKiQs+p743G2NxpX4HA6myQohQD5ah3MHaTdu0DbtgvO5pi3irBYiVLNZV9RJ55N7ngDCPLlXPNWqq60UDy6CJ1MZ20nkgDVvjY0qKUy1SlUFKqBoYMTcSCILGQPKdhscFRYJSjy10Om6oCfEdiyKTTIC2mBrMH5iMLx1AtVgP/LUyq2kW2PAjaL+18J2zvkRKeq8mVuSfEcG08kfSfSMGdfKVArFkDAadNNWk/wDcWYyxE9uMBaGklKlH8hvWczUOzCdojSInY829++Ns3WNAlSQAbGCDqB5kTc/kTheRVLPU8IiitQzUIJBYkwAdgTNoi3J55zWYWqArSGDL5pnyTBA0gKCQTdvTGXyM1u49DSnWLU9awJMMACIXYb7mSNiT9sCZDqU1AxVSVABChbwNI1eUiTf13tyMKmSQl/5pUUvlWCCxGwsIBt+K2FnS8xTUqAdyWJMxyBaZOx7YanZK01XYzqZpUqhVa5uIEk9zc+UQO0/33zZLE1AEAk7qN4EwNUTCi2k23N8KOp5gGuxpsSpQ6mKqBrJAInm14P22wTlqjKNEwzi0zdSYAAPBNr9tt5R6KJctIYZh0qUVKlAyfiPtJlSdx7d8Z5LMsz6oc6VkfhtsIkX3Fz2OB8mlKojF2hqSgqgTUHZTJk/h9seU6VUqlRlZabne/nC3LG2y3JPAJwWmmCPHi7NM9n10FBqTVIIY3ZJkSIAub6hxtjTqWV0U6IkBKqnzaCoDg7EmR7kRuTeMe5+pSrlKfj6gisqFdRuGGksYICEFttrXwoq5p3lFEIzHzFDqtJABg35IBtjfAI8u/BrncwQUhPCZBDEajJB3Mk34gdsY5h1lmpNA3Kf0+oH9JPb5TY2gkrK1zXlVksfl8tmAkhDa0Ls3YQbAEZHo5czSlaqXK3DA3+4g7cg/TAuuzoUFvj/Bz/qRLhmAjTpIFlIAtsPbtfBlCtTqH5ikfi5UzbUN9/xC3oDIxz0jo2YrOyJRXWoLFG0rTcDfSGMo3sI9hj3KdQSjUDJRVKlwQ8OApsYDAgj2MeuElsaP/X+A5cpTAfW4JC6lRB8x5IjzJ9iJ4GM8pm08yoGLxClm0lSLgeU37Qw+2A6r+E4Mi9xMBGB4U/htwfvsMY59UN1BFtidLKfQ9vywlDVf+2GZbNBwZaKizAPPcT3xx/qBepocMrEEh7x5QSdXOwNiDPc4U180XMSNarvGkkC191JgxvPcbYKzGY0agV1EDSzi17SY2ixFuMOlXYNPoNTPBbsdRDWC2JAuSwPuB9+2COnMXK6bg/8A4kXJPYbn6euFVejKa1+ZeO68/Y/kfTGfTswFcapCVLMRxPO/Bg/QYPY3GuhulTSTMeWx7FTz7Rh9TzBpqwOqYA1TFt72vYkE+/EYWvQXSrtUUMoYfLOpgSQpANlO4biduMYt1k1bwFbcgRpawAsBA5H1GE72Tk7fFH7N1NMiT6e4/wAj++M/9QH9Sfv6YxNYGWEkoNQsSbHy3iObz2OOv9RPphwOvYK6V0nxyq6VUIAxqTexmY2na5OKD4gzVUU9dJ9RdDockkk+USey31QOwn0gOjdSY09UNAVgSSNOojYWJkAg7dojcPsn1sFaNMmm4RYYK4aVZdENBOk35vhpRfbJOUeVR6JnNVTX1wSyzOokgkCwJ5NhJ9cbr0SnoC6/OzXgz5YF5Pv24wy+L8nSyworl5AA8N1Y6vNYhg3IMtY3BHYjC2lmBpkQs2tH3MeuKqNrTIPJLl0YNUKq6GIFRWBXsVqxbe0YM6tk10U6kWQhakCZpPsw9QdQ+2N2y9D+E1IwNZ2NSJOqELCLXUadRA7k4I6JXp1qR1q40mKioPmpGNTCbAgx+945XUrR1YJL6VMEzfVoVqGWBSgEhogs5IC0yzbwASQLDyxzblE0nTWWPJrWGFyEk3g7XNiL2PIwmzLqlRgoOhTMEg942tt95w/6NnPEr03UU6YHzTsQd57T27Yo0lEjH7n+P4Am0OhenKUYI0R5nuTMi+5NttzGNafRiMulYgUW1bbkCWAnc39fXDP4i6xlcidNKkrvIkrARBG6jbVEn6k8496plalTMlBApOqMpJMBWUbFtvOCuAt9Bk+K32Z9FcGi9HxV0m7eIC+yyxVQfmJmO8xhPnOp+GpKAFqTFbiJkGGA/Debe2Gy9Pyy1PAqUi76fI1Oo6k6hs4DANDSJm3rjHMdNpmkwanTpMJRtTMG1hiPlCwIhbbWnmzONsnjnSaFmTplkCh21P5madyTogxwCpP/AJemGXTeoLUXStH/AOpDHxCAJYTsBaG+byqDNsL8o2oJEQUknkRUqKZt3mYgQV7Tg2r1OtlHd6QUtXAYuFkgyQ4F7XmY5jCNvlR1OEZYotGPVMhWo1UFQEOzT4YZDpQCRYNYxO4FgdyYw1zORqZrNLq0opAVqlKmVEgQNyJJsDA5B9+VoirlcvUCKtRnkxZngEtDGTPMnvfvhZlaYGZU1WrCiHjynzSTBjSARFtt+NsZO1RGS+7kMs3kWy5raadOtTp1YYlwsCxMqZsbiQOfTANTq+YqZUUvDWnT1MQurSQPLK6SCYkzE7g458CiVrPdj4rlWarUB0avLKmzE+t95x1n6WjSt9RpyfOY1eJUE78BQPpgWumNBpy0Lsq5LNUNm0MGvYKSEPP+4YbZcockawD61cMGJTTEm24afywsymTJ8RnYKhQgSCwnfYbXAvI5HJwwzldqS03q5em6WIZqesEtuQNyREXNjiuic1ID6OpHmUsACsNBFwGB5BJj2EHnHg6n4TAEswWRIIDU+fJJllufI1uxG+HuQ+IKSZFaPgrzI1eHE3Jup5Jg27YQ9NyP8VWBAFNCdTlGJGkbKG2JO077nAdVsVN3a7Gp6gzBWZy9P+oE7HhgfMpjg87TgbqeRdFmkEekWnS4JWTMgEQ1NieVgn1wB1JfAzM03IZJAvCkH5gwi42tscGdIzbVHKhIB28KCpOx/lsQLnaGA9Biag1uJ0vLFup9+4H/AKmAvhs2gN+BwzgX3Woqz91te53x74DaC9OqhpzA8yuCYkgAaoI9QNxtOGHUsqKdQw6K6mIb+WQd4PiQp/8AFmx01MCnRDRLNVJiCJJQTa2wGM6SuhoycnV2v7FtOsxpSF0MzBJHoCW08gEleeCNsd5Wt4b6KvmDCe8g7ie+/wBR6Y16xkzT0EH+Wxm19LWDdr7G/EY/eAXpssk1FGumV7fjX+8ehwraqyiTV+4Z0jJstbwjclS1MahBUi4+q8YwzfRyjEuGFIuVDQRBiYM7cYNydNq+XpvTAWorxTKwCGmCGMzc3E9+2CPiHLvHhM7CqFmpTMHzrcwRwRcb/L3xNSfL+gSdaRnm+oaV8FavjUqUFW0QwVmUlo9GAkk8/ZZ1MGm4BsDtpvF/MPzkAcEDjC6jVCMrXIPlYE7qbEc2jBdVtQenElCCrNsymynVwe4t6TxWtgUeCpnGiq76VtqBOqTBIvv6x+Zw6/gz6ffCbpAmpqExpi219gDue2KXXgMjOe6IjJa/4c+ZiL2BsDA9Oyr3wF0V/CWvNoAP/wCaYpPhjJh8uAd2kg9jx+m2JqrlXNWtQC+dlAAnc+Ikb9xfFoy5NxGzenWKMJryN838YnN0stQqUlQUSNdUMdTwCAbAad5JuSbzxgWiatSmqhIG9yB+p2wlTL+CTrF1aGB4INx+uKPpHmpeMSZLGT2Fm9rAGOMUr2ON1qwDLV/4VgWguTPlIaCNtWH3TupLSSoaXyVl8u4GgnSR7qSVPeJ5EqusZc16JfRD02MgDbkj7zjPoV6YRtjDKRurRuBIkECCvMDYgHE8kU47Oj08pN8V4M+uHxRTcm4/lPxdflb6gj7YY0+jilSDGpIJpkibgMFaBBvKkC/JwmzlE02ZW0kkSCCCPQ9wfQwfS+Dc9m4RQoIRWlj3uNJsALXHrgrpIWTkptoYdWbJ1aqeG9UlXOpHVRC0xJ23GlSJ9pxT5pRX6YlYVAlSgCrG11PF/wDdt74+d5+oRVzLdtaD/wAn0/8A66sDZXO1VpmmreUmYIBE3vfA4aVMLyJSqRR/Dmbdy+pmFQahIIBPe7WFxsMMup55amYpVXAbWfNrYNLlVWSYjcLf/wB4Q/DjU1dnYgtogKf6zA1bf0yZixwf1Bkr5c0761csD32ABlo7XA++GlT0SxtwkpJDPMUGyNRSStTRVJ9CrgGx7SjEbfNjrqFH+KzFEUAaVK5aRBAMBovAk2Hq0xbEnlGLOafNRdIj+oQyT6avKTwGJw1b4hCFAmpGCBVYAGDJiQfUTO8gYk4PkpLs6+SlBxlotOoZgJVFHLtoOWAVSOGg6h9iF+mJ7q1VpqO7CQTUJAtqtx6m/wB8IB1Aq8rJZ1UtMyahRTUJnnXqn743zdQlNJJ8xE9ziiglRwydyYd8O0WzFVBVLU6JJYvB+aYHoDPftOPoNT4Vy4pIUUBlUqQSzoRJIN31KbyQLb2EnENk+tVKVMU10lTDFWSQY7jtPrycLuvdc10yUQ0lFTSQkAzpBEMbgfNt9rSZ/c3aOiUILSsss91anRyrq+R8MlWQuykiWF4YW+YtHphf8TGiVAplwh0t4OolQ03I59N8LPhn4mzFPWgRq9P+lm1xNoIiSvof74C6jnGUsSjoTxIOm8wJMwLbnFFF3sldL7WPOi1qDu1E06QLSTUcCygxYsdKmBY/rh1/1E+LqVNf/pa2XqAqB4aOGKsDHFogg+4OIFssSiswkEkCQCDY6ok8ER9/TCvpfTPGzQQA3IACwLk8arffBcU+xFKnrs/UcnUzEmo29yFVi3pNoGxw7pZU0qYeCQ5EGBACiLx8smBx7c4saPWKWVihTpIGpEoGZZsRJsSdnURcxJAtid6pmVLEIxUsTrWJVgW1m3HB91xm3+wyS3y7FvVzTIDhlL7MgUqLRBBM6jcz2x10WqXyxj/+mt8v+2qtj3+amRvytu59MUSHpuuuo51Fi3yWAgCD/wAwcG5T4Mq5ZtZqqcvmE0MYkKWhkuDHlcKZjYMOcJKS6LY8clU60FZGildSjfiWFO2h7xJ7GANuQMc/CXTWbUqtFWkdjB54O+1ovvxjboTU9Zp1SVqCVabGQYInY37ybcY0z3gKatXxnTMLGjTEMdmBi4kRjjbcm4o7ZzUUmcUekvTSvVuMuX01KasNSsR5THoxAkf2wjXMMjCoWLCoQstfSwusnksMbZz+cylSys4guxBLML2mSJ22NjvbGKZnxacMTqYQbRpYE6CeLfSAT6YrFaJR/Vb/AGF+epEM2keX5gRwDvJ4gmMdZbMaadnu/kYDkKQ6z+X2ODMnRd5cW0BgW2hgpIB76oFhNicbUwlWuTpVaYJ8ii2kiwG5N/rh7XRmzXpmQCwVm4WZ4tsPvh94A/pP3wKsEgQNI4/zx9MMtJ7flgSIUn2QlJauVzC5fVpDES8SApAJgHeLjGvWeoHLZiqtEnMVGVYZkUBF3aSt5ki1hcXnBXRMgWNepmGZ9IBUz5ljUTpnvYdvQ8KizBELga6jO7Ecw2hBPYQ3/wAsVXFboCyZMlQb0I81Sq1vFqVp16ZXSANTalEED/aWP0xc9F6Xk8tTVMxXaqHCPppKWIBB8RSqaiDBAliBvbCagoYwTpH9UE/pxglsvUoMGiCflYXU+x2PtjPL4HfpV4Y+Tq/T6bBMqq5tmPmFWk4VVgzIf8ZP9IvBuJxG9cyYp0wuXdSTqNRVaWRR5pC7qgBiT/k40ylKMyHkJqa94AneTwJ5xT0Mn4XUVqeUKaIaRAnzabzabcHY4PKiPFw+GfMsoCW0mTPMztffFnSoI+XERJQgg8gg39YJn6Y2yvwnXzDVa6ICTqYAQJJlgADFrQO9onHHwrKL4TEEG4Frz79v7YE3e0PiycVTV2IM/lWKs8SG0M0DYwwaf/MHGGW0kFYYmZt+kes4pzk9Eo1wGJAtvt/bBvVPhkZdUra5kQR2fsO4j0OxmxGCmumS5O7olekUdTwTAM6vLtEgfSSMOsqApQkeUkz/AOQg/np+xwD8PRTclyqli0ajAu3rh01JIICzcWmYuTY7ESffbEskt0engx3BSXZLPS8LMuG2jy/X/wBfljDrWSLq1VQZEeIP0f6nfsb82dfEtBVFOoGlhaO4juLYFzeZIoWaDcRNyI9PpisJPTOb1KpuH7nnS86xMjy+SJIDcnafYfnxgrNLUAqEz5WIP0YqR+U+2PfhnLK66DFgN/af74/dVrMFifxX/wC4SG+64do41Km7NqTjSAeJv6AM36hcK+t5c6H7MFf6qSjfcVJ+mGXSKatGoiIjudoJj88F9c0mkj0obSxWSdJMgqbRIFzfuPbEYupUelkipY+TfdfkFyDxUFTROlERZg6mCjULNcli19o3wL1LLMwJMSd7iAOwvwTHrOPo/wAEdAy1XJrUq0lNUu51AXC6ihIiDZlBMcH2wF0/pVIZqgWpgrUamIaGFyJse5nv8uHc9nnuHaIbMErohVYaAxhIieNzO0zaZwYtMJmLHUWUabbnsFA2jgYN+JK5pVqtPQIB3tsVZv8A/OEOXzlZHD0/nUqyiSYIBWe2waf+7A7R0wqElKKsZ9WyZTMUxVpupVJuIDDcEbgi952xg+dpav5k6C0nTsOBsBt3GKXL/FmXzlP+Gzco4NmP9XdXEWP9JGE3UfgrM6XdAj0wNRdWQDTuSVZhHcj9cCLrTFyJzk5gNX4erajmMrVSrSjVdrkblSAL7b2+mEmb64xprTWo6gTKqxYX4HA+mPKlSrSUxWdAfmCEye2xA/PAWToTdVYjfuSP3O2LRje2QnNxXFf78FVS6qtVaVQsDVI01BeSy2DxEwy6TP8AUHw8q0mqUlZqYVBYsTDGZmBvHMEDbAFLLUlolTTvbXD6dSQCVANtYI1g+wNjj8ihSg1aqZnSymzKfLN9iDIINwZGOfJHdo6sM+UeMjCpKVGomBoE0yv9NmB+0Y5dwKhJOhKg1eb5Q+1QE8XBIMbRMC+MepH5SpHktq/2n/H+MZ1WCsniIGWQxE2dfxQy8EWkdsBFrrSHOUrVKWsEHTUXefKTpIm3lY6Sb4z6eIJjvhTlHWWAn8YUnf8ABAPoRb6DDbIoQok/XGqujmyz1QzoVvN/bDHxfU/cYCyWWJI3vhj4Y7D7jGoSL+CZ6DVJV6LFdR5bcd4HrgbreXZKaSL06jKfZgGX81fGn8QA2pkIHJBmPuJj64ZOgqUjTJADiA24Dbo3tqgH0Jwb2aMJY5JyFGSht9ow16VVCkq6h0O6mLeonY/riVy9cqSj6lKkhhaQwkQfrY4ddLMgxLE7AW+8g/kcLONrZ3wkmOOp/DPiL4mXDaeQxFvTeQfQ29cT+WrVMvVXWrEJYoZ+UmSPbntN8WWQDAsabSwkNPlG8RBtHpg9+j0syumsStQCQoEC8iV3JNtpPFsQWWWPva/s2TGmtnHTviT+J/8AsEUjHygANawvH2jb74E6j8MTlmzIPhVVLF7WeTbb5W5BiDqxN9Q6O+XcshcL+E7Nqi3l34HHvziiX4g/ictSR1RXHzEH5itlsfl7x6jFozXaejiniceiYpowqUpBbzDVfe4n73xRddqE1AjgqqjSoP5tv+K35YzyJXVMW5nsORjTrGX8RAQ8xttt9BfD3bIU0SPW6Hnp1KajyECeCTJv6wPyxv1PMsfIuktUWGtFhNhPME79sUmSy9NcuUqqXapdF49GkRH0/ME4mesdNYP5E8trzJA27C2HT8BtrsJ6J5jTVpJDCxIgEWHlO94MfeMB/F2RpLV8NFi0kGYVjMbjVA3iSL4tP+mfUqa+LRqsAzRx8wNhJjvO55xrnui5fNI9WiwDkyQd57HAcqYVshOlZQ03IDEsVsafmFhBkETjbMZJ2KzrYuTAAWZG8zAHP2w/zPQzllFZWBEhQxMAPF1YSIEyRG4x+yOVWuyBmMF5LKAeGuBI/ETtgOT9y6lGv0r+CPyxWhUq6yQ6gaVO7Te3HbDzrHSqiZYN4o0BlJQmSWnYcAAyd+Nhj9/1D+HfDzQh2aVUlmEe9pNojcnHfXeo0qtJF1quky77gkA6LC4J1H12tg2TTXLfR9K+A6S/wmXiRUVbbwdcuyngTP3AwLQ+Gqp0aQRVoij5TAGpQ8yZ21EExNtpx8++HKeZGXYUq1SmpMkByl58pmfaww2+KM/qq5ShUqVnIB1A1GIZRABYTDEnmODPfGcN0SbdtoV/9YKqU+oqKT021U08QAzocSsGNvKAYwhoAJVU76QPvcn33x78TJS/j6ehRoKAFSoufNuv5fTAjAJXAE/LMHgzt7Ww0oov6bJxdMbP08Fi3hxeZPqQIt7mDvbBNTrlbKRTpsNLAxqvfYgcfSIwjzfxTDaaaiAYkkkfQW5nBniBqtPUdRU6ifWLDT9dt8Jwl/yOjJmxcZcNsIyuRV18R4ckyQQCCTe4574cUEyWvLvAWnU8lWkLhZ8swBwYa3Awt6Kw8MkTALR7bL+WFukq8K19fyD5tywHtBF/74VW2zeqxRWOEorsM+IcwaNSEqhiG1ACGKnXBWJ/puCbEW7jCtM9UyxTxFDCu/iso8oWWhCm4VjGrYgroBBGM+rdIq1ay3ipUYKREC5CgiO2H/VqS1i8Dylx4XoiladOPZVXFXKKSs5MeOUm/FAlJldXam2tNm4K/wDesnT2m6mBBtgvKPTGW8NV0sA5ctDKWvoZVIOkxueYtjDozJTAFNG8VWdXqXCq2t9Nx8x0AzYgd9seZl4ZtTTMSdokGRHAv72xNoupcqvtAOQjUY77n2Gw/f0w/wAihN+2EXT11N+4HpinyNSNu2DLZyu5NsaZNII5kbYa/wAKf2cCdPcNB2PPP/GGfie/7+mFSHqyBzFEgbRI5xh0rMQxpsPKduYPp6HC2n10p/LrS6geV+R/keu+PKtTzalMjcEfljU/J3SlGS0OPiHpfiKczTHnUfz17gWFUdxEB+xAY7sQL0GoJjWqngPYfRv7YZ5DqZAVwYntwR773t7YAz/TFqzUy0B93y4G9vM1Ecjk09xeJFgWrVEMeTiyry+TqwoFWkoJganmZHphpkcnmCdJpoT8uoMCCAAQYPNiJtiE6LnqUiAqGwkmWMQfmaFUW2vh3kOpJJh7rBuBDH8WkAeYe5H9xyT+ouv/AA6+TYy+IumVoYNpaoQUSGNp2Jn7SZvAm+MPhr4uydKi+XzNAhh8wKyZG9/b93w+p9Yoqnhsq1CoE2lCSRq3vx7X4wL1P4ZSqqulMeJt5oDA/NEjcRtqg+p2wuPLxjWTRxZ8Ur5EemfFVi1LVokwDJMTfa8RH54ZLWlCBE8Xt7Y6fJozQutKqk6tUSIsYg7SIJke+J3M1HoVCDpKneGJn1BJJn0/946oSTdAcJcbY06WpJ5EC6n+w98NlALXnA2Q64nhlvKLQIiZ/f1/uF/qem+4Itfadv39MUI3RsR/DV6ddAImCNWm5IgaoMAmDtuMMMlRXxNQbRVqMxZQ3lUTqOk8iSPsYgbB0Opo4OuDG6kAhvp+WMWegDr0KBEaPrgMKaWxl8T5VsyKekgGkPKg2O2/7i/GBOnZJk0mGVZvqED1A9u+D+i1QYjbi2wHryMO81SQppJiefWMZrRteBX1yklfkfKACu899hf0wo6H8MUz4q1XWGUgsAZVIkmPU88ad+52fpEUiNS2uCLEHnvjzL1Zp8jUAGMyGj1/x64FsZxTIrP5kUKq+FNREMAvYtYyTAHexj37Yc/DnTFzmaSpVY+ZYsVMEXC+ZSIF+B/bGfxD0uQDx3xl8MU2FRVDaZMTHpbDturEpdFNm/gKkxq1Q0GmFKs7DT5ZNVZCqOZ1RwPXHznredqJVDIijUhAeJ1f2kXvj6N8T1Kng/w66ig/+5A3aZie209ziTy3R/HUIXuXCoCAACeSd4vf0GNGXlg3uKIOhQ8ygzGoA+03xWVumU6FUhyxRHIM+U6QwgzpI8ykH6i4wd8VfBmYy/mFItT4qUxI9DA8y/UR6456/XL1kZeUWY3O4n0Ony4eUrBhhydDD4eqUWzLivKip5lHygVCZIgNzNv0wJ8YfC1bKV/4jLO1SkzDa7I1oU9wdgfpjmlWpMulaag8g8+s74LofEFXLsqsGelcEMNRAkCA3aJs07RbEYyfLR6WXBxgm5XX5OukfECZh0TM0WpZimwZWCkBinmvbym3sRjOmtMZKlUZwGRgADc7yVgCSCeL39CcUXxB0+j4C5qk0kAkUyfm1IRKHe2qb8RfbEZ0XIkqarH5LDgaibLt9+dsCXFq0Rx8kmFZunWpUdDroGrxdBjVFSosTEx5WFpkRwcLc7VLsQAIhbxceUCJ7fu15/Vc0aisDE2iJ/rQcmSbd/tjehliLQZJk4eqJ5XUEl2Z5Jip2wz6bmTq2N/1xl/Cw0RNt8bCnoNxGA2cquJR5KsqaV5/X2wz/iR6/cf5xH0apNQG8fucPv44dj9j/nAGv5Pn9fpzglHDL5WIBBvAmV73GCR04jLUngBoa/cBoAj2i/8AjFR1PMeIyKzAIzEIY7btJvPsRilzPwg1OgjBw1NVAUrpMAx3Atxyd8T+pKk2dbyQ5NHzPpqElkMqQduQe39/rjzNIwPMzYjvwRz9cMc58OtTqu6PDQJS7SdovcgwBI2No3jzNeSzQPWbRiimn0Ryxf6jAlMxGphTzG2s2p1v+8/gqf7/AJW/FB82BqOaNJylRWVlMMpswP7/AM43rZaJBt6HcGeRv+WPzMjhKdWwXarp1OoiAsBgWQGDBJIAtGxfs2LO46HvTuoqGDtcRe2+LLLdY8X/APj0SVJGkk6Ka2O7bsIk+UGJOPmNDp1fxVTRqBBZagYeEVG7hogAcyARyJxX5HM+EVVGGgsssRDuWlZEglEImOTE2xyeoxpq+zslPnqzbrPwywdvGrKPMSYEAaryCZY9rCbYBzCKE8KtTQiYDA6VmPmJAt7ixnjBvWOo+LTp1NQaC1MsTchTadp5O3P0x+qqtRRojTFriRAgrHMD7wO4wIXKK5FYRVbIvrPR6lA6hdTyJg+h9fXAJrFxA+oxV1SaSgHz0z+FpiPof32xj0LolPNZpFpkrTPmqaiJRBd7zccT6icXhOS0zm9RgTVg3ROgVnpNVgJRUGalQ6V9Y5J9h6Yx6kUsErU3I/pD7ehKhfscMviHq4zdQ6PLl0OmjTFhpFg5HJI+wMd5V/6ZKsVnUo1R6D5vrBn6HBcvLJw9LcbYTlOoCkPKSRPf+2GFPqJfzMYGwnfif7YjqtTSQcMMu4IDDY/uMUIzxuD+CtIDqextvuMdZDprqRBBQ7g9v3zgLIZkQAAZw+XOrpEYUya7OKuXGk9uB6YT0Mmab6lAYet94w0q5iRIntbALViOcahl7jijnVCwpGom6EcxEjEv1asBqU+U69Vt+Igjbv8ATDA5qxj/ADfC3My0yCZ34jGihWzvpvxzmcurKW1rBCkiYMeXUBuBb7XnEoEeowYCWJ125uPuThxmEvZeONsYU6PmlQV25Nv2cMDHNw35MMvR11SgBncjYqfQn9MWfwr0p6itq06CNBquoIC31BVvrbgtssc7Yi+s03pfzBJ1bsd/aNh+9sOj8TPUyZoKrKXEXAjTAmGBFjBERz6XDj5ReXqJSi4mIzlB87TTLs/hBikFywclSsqCBAk7d5I4wB0/PgClSAszIxbu2qPt/g+5l3rvQqK4EMjBhPdTI/MYoM4VSopQ/wAslXSbDw2h0+0kH1BwZwBgndoHymRqfynWGV4LQYK+aSpBPpY7H7gVeTcbAScI+jn+UnEKP0w6yFiCBjPs12h3kaMmIg4H6103Ube++N6OZIi0bWwLmesqD3M7YUm0vILkulkNJPrth1pp+v8A8f8AnGWWzgZYeBPHfBkL6YVsyjF9APxl8PeOJSoqsWim2ryl9MkE8ahtHIPMTPZLrWeyq+A+pVMgq0aTIIs23Mj1xWfDRNSrLkszITEA69lKmRAEH9MOM30Wl4dYozQia1XVqKt5pWWkiCvyiAJjHIs6xr6c9ls+Cp6ZD5YVJZ6mmreSAARe1p2jv/zgXM56mxKmlpExC1IM9tLBYNuY4g7YoMpnKQP82YYgq4MgRMhlUbjvfg2wH8RfD5rHUqhH0yJYS68WEj2M+h9Hc1z+5UVx45RjUiUqKJIp1f8AxYENO8ENcn1vim6D0KiMu9fNveLcR6x+WI7NAL5aqEMlpB0tbYHuOxsfXBeV662k61ZygmmCRpU/1N3YTY8e98dVWicoxT0hqM/4CeGEJDMGZGldUfLqi49FG25kgAYHLqXFTL1dLzPhV2Av/tqmEcdtWg++JZOrszanNyftg3P9UHhyhUsTHt64f6b6OX60lK0NTmatJTQrK1OTrWVNmFpj8SkWkT9cedM6tobzfLPfY8HcEwb/AEw2+Cskteh4dKvVp1pOhXXxKLTMBkqA0xI3O5Jwi+JS2WrGlm8oiPw2XcqD2Ok61+i6cD6e2dEfVLyOK+dLCGP1GxBuCPTtjbIv4WQzdUNDVGTLj1U+eqPqsC2FWSSjUph1auLQAyq0QSInWvPYYYdb0JkMtT1HS+adydMGFpqhtJvc84SqdFJZozSSYN0ykJHrbDynQ8NpknT25U2aOJgn2P0wg6fW0kKeNj3HB/vh3kaZksTaf2cJNe52QpoUfEvRzSfTbSw1JG2k8D22+2EnSKpR2RvlP/7SAPvMfbH0jqWQbM5cH5TSkL3M/KPQRI+3bHzzO0rEjfb9fz2wMM7XF9nPlx2ih6fROqTcDvhnSabRA9MIek9RGgFj5rBh9Af0M4afx4Atzi2zh0tMZ0HWIHfvv6Y8RQxjfgfvnCpMzJXSdz227f2wUM9pKmxP5D1+37tgWZNDVcuqGTye2NM2qAXiMKc/1FSBNjxHPr6d8B1iraTqO23rg9CyZvnETcWFhb1xxUyHMbfn/wA4D/iKi3EQO9/bnvhrQzWpBqIJ/e2MFSvQsztBShVhINsI0ovSlR5k7bH/ABijzaAgmfphWwH+cEDsVZ2mtWF0FQBbU2o+t/8AnGL0x4a0jLBCdDbFQTJTkETLDsSeDGC3p7zMe2NHogpbGuhOTuz909otwBAwySrA5H/rAuQsJ5PGDWTULm0fYYDZSMqiE9Oq6gbeYjeLxxgPNZBvmAJn9iMe5SqtJrFu5nnvhxl88oHEE2tf98Y34A5JrYgpM8+YYYx+4OKOllAwDdv3GOfD9G+2A9BSQJ8F9TaGXTrUrqLWlQpvuQOfvGKLoeos2qm3nSGabsYBE330MTB2iB2x8u6ZmoZVIYMSACBc8WG5+mLl+sVyQaOW8OwOpyJhbE6jxfaRjg9Rhd68nozkn12K85TAhXYKyEoy3mQfmUbX522mb4DfrtTLyg/mIt9PuJBU8SDN7X4wR8UZNvESo9UE1l1SF0j2gkjaMTTdGZXOt/EkykSZXiAbgxuI39sdEIwnG5bGlKbpJDNqC50F51VrQEAC01vAJJlieTJ9IvM9ncqaT6dLI67ywv6iAIB9zgqq/hkPTJVhsRv+/TB6Z+lmU0VvLVHyVLmT2O8T2Fu0bYpbj10T4V2yOz2TN2H1ER9bYb9D+Cs3XpitoFOiTapVOlTzI5Itvtio6N02jlaP8ZnU1nUVy2XIkVXX5i3ZB6+8Gwwt61mq2b/m16hcz5F/AknZV2AvE72uTiyyOjm/+ZTncejfI5XMZcaKVbIZhtgozBmOxUMAYie+P3Uspmq3lq1qKVW2y2WoxVb3JUOPck4m81lSN8a9K+JMxlXBV2ZB+FibD/ablD7W2kHBt+BZ+mURr0KvppCnouljJvBmDtEcXx58UuTRyg411fuWWR+WFuczRas+Yp3SqRYbq15Vhwe3BFxyAfn3nLZYMpOmsxZTY6SWk/ofqMZxrZKGpmvTqpWIIHAPbmAePf37nFDTYsCh8jkCdiJnj0I3Fok4R+EEJEh0OzSL9vY/4w5yfUhbUjFhyBOr3Pf1vI+5g7Z6kJRXkoehVWV9DMNLKVaeIuD/AGj1xJfFXTWpVSSIDyYjY7wfWCD7zh7Sq1ANSU2EsORZt+TMW/e+N+vrUzKAtTUFxI8xBWLSfKYvb6453cMil4fYZtdo+duhWqxFgyho9ABt7TjqtmSbTg2hROoKReXEdvIQw+kDCaoIJjY3E9sdkXZ5vqIU+QYueYCAcFZbMEDCoJzjcVO5vgtHMMq9UETzsMDtWIi5na2A2rHBGQUn/EYNUGg4Z9lAG/22w6yVUMJKgSLW39vX15wjqIFbcHBeVz/mAHlA9f0+n72wEhk6djQ0eCIxnR6MXsLX3i32wXSq+JdRfvNsG5BJMGb4DLXaJjqvRqibBvU7j1v3wFUoMABpOPpLOt9zbbEr1LNFZUmQNhAmY78841+CcsfkWZPJsRaRb1v+WP1WjVBnQYF549MeU8+xktck8+uC6ef1HSWAUevMX9hxjNAVdCbUSfNPadr41aqFdSCRG2GNRkbhbmx2E+vOFmkmSwiMb5A0kWfSM1/LXURqbgbRxfucM/4c9sfO8h1BkYEEW27e8d/fFZ/rFb0+3/OM3QYs+YZrMPQqwQyVFM3EEHg3xT5T4y8TL1UbystBKa+b5oYhzHcgjC3q/wAUFnKZukldCBBNnW3BEQf+0ieScDt8NK9Jq9CowVV1FKgExzDLufSPrjSxxklyR1rLJSaH+b6ma2TovuaU035jbST9AP8A5YTVepOYXUY2jjfaZ2m8G035wt6dnalGShEMIZSJDDsRjgPOFjj4l+baGPU64Y/7vxRMapIMT9/eccdJyni1kp8Mb+25/IHGhyReia87MFI7nv8Abf784YfCzCma1YiTSSQPWCw+kqJ9JwekJJurOviDqXj5lgABSoDwqSjYKpgx/wBzSfbT2xtlKBBBI9Y/fviXyh0x7YpOn5vUuki+NL4OnBS0cZjK2MiDx64nc7l9/wBMXSkFLyT3++JvqGX3Pb/MY0ZFM+LRN5TNGkx30kQwmJHoeCODwfrht1EacpRGrUPFMN/UpBIPveCOCCMK8/Si+Ospqek9ObJ/MX6WYfUGfceuL3aPKlGmXfQnqoB4Vei6RJDG3raJGKmh07xUPkp06xOoTqC6LfhAM+tpBN+MRPwgDUAQin5RuUkwSeZGK/puZJfTqJIY6p7KSAFOrUBcc98eXmTUtdndBuhgtBwE1lVC3kCVYf1K3J2tubWwbSqroZAZLMCjEb/1Aj/bvHrbfHfT+rMFGpVdHJkRH9XFwfl9MJ+vZ1HBfLKaR8Jnv6QdpIBt+eJxk8j4SQuTJJRYqzaIlYuWDRIJUWDEKPUbCMRvWMuKbKIIBIAJ5kSs3+n0O2L/AKR1SkcmqGiNXhsS1pJVSSSfWD+WI2vkRmqdMklCDAIk2kcE8TaPXHZBqLOVN5FxYGlAYJTJl9v0/PGZoFGZSZKmDG25H9sMOmOysoXZu5xeznit0wun0egyKWWqGAg6SsE9740pZOgAQFrxNp0Ax7RGHTUrL2Ix3QyQ1HAtlOEScqZfKRB/iQe8Jf0/5jAgpZclSy1wIvp03abQSdot9fS9kvS0M6r3xy3T1C7D09+fzxkxHjQs6clFCCPH0xcMFmZERe3M7m4w6fM0FYXqRaI0z6zePz74ArUrcD6YAehxOBY6hRQUylUqyJmDexGj2HMxM3Mc4V5/pdMlYp5hi2qQdM+W8j6ccxHOEtaqyyQb7Y4puxEFjO+54xmybTYyq9HphZNPNQPxHw/ruY42/ZBrfDxDGaeZ0xNvDLTaeYIF9r7YHrNAEk/f0/xgaqxjc/fBUrJNDBOkADV4eb0rIAC05DSQSRPePX7ie8x05QCWp5qY5VLNJA1GRA+X2nCTUymQzA9wxH6YDqsxJlifck4bRhtnMiiQwSsp1ATU0RcEx5STNsEfxXqPtibpVDMSd+Thrf0wJLZo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25803" y="1993225"/>
            <a:ext cx="511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‘The Last Tommy ‘ gives his account of his experiences during World War 2 shortly before he died.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87" y="1207730"/>
            <a:ext cx="857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Consider the possible weaknesses in this eyewitness / primary source. </a:t>
            </a:r>
          </a:p>
        </p:txBody>
      </p:sp>
    </p:spTree>
    <p:extLst>
      <p:ext uri="{BB962C8B-B14F-4D97-AF65-F5344CB8AC3E}">
        <p14:creationId xmlns:p14="http://schemas.microsoft.com/office/powerpoint/2010/main" val="19919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452717"/>
            <a:ext cx="9404723" cy="938200"/>
          </a:xfrm>
        </p:spPr>
        <p:txBody>
          <a:bodyPr/>
          <a:lstStyle/>
          <a:p>
            <a:r>
              <a:rPr lang="en-GB" dirty="0"/>
              <a:t>Primary sources - eyewitness</a:t>
            </a:r>
          </a:p>
        </p:txBody>
      </p:sp>
      <p:pic>
        <p:nvPicPr>
          <p:cNvPr id="5" name="Picture 4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26" y="160337"/>
            <a:ext cx="1635385" cy="122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2.gstatic.com/images?q=tbn:ANd9GcTtBTiVvn1fr2WU8XTBmKq6mmJKhqXhR4_iF0ApOqhfb4lNVOMa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hUXGSAbGBgYGB0aHhwaIRscHBgcHx0eHyggHiAlHx0cITEiJSksLi4uHB8zODMsNygtLisBCgoKDg0OGxAQGywmICY0LCw0Lyw0LCwsNDQsLCwsLCwsLCwsLCwvLCwsLCwsLywsLCwsLCwsLCwsLCwsLCwsLP/AABEIAL4BCQMBIgACEQEDEQH/xAAbAAADAQEBAQEAAAAAAAAAAAAEBQYDAgEHAP/EAD8QAAIBAgUCBAQEBQMEAQQDAAECEQMhAAQSMUEFURMiYXEGMoGRQqGx8BQjUsHRFWLhB3KC8ZIkM6KyNEPS/8QAGQEAAwEBAQAAAAAAAAAAAAAAAQIDAAQF/8QAKxEAAgICAgEDAwUAAwEAAAAAAAECEQMhEjFBBFFhEyJxMoGRofBCYrEU/9oADAMBAAIRAxEAPwC/FYKIOGXT6wgyb4m6uaB3xhVzzRAbHFZ02VlLqKDv6g4LbPACYkHbENSzh2J5w5y2bBABwtgaQ+yueBmbYIFVTzhBRzQG2PavUIEDfAUjcUxvUzI2x7Tr4Q/6qJ8wK/mv3G31jG79RjcHT3HHr7bY1jcBy2cjfAprHVM4WP1BCNx94/XG9LMggQQPWbYHJmUa8DenJucdh/NHHGFo6hwSPef7bjA/+pKSR83sZ98bkK4jnxwDAv7Xx148QNie+EdTqKgMRJUCfaOx5wK3VG8MMQxW2kdwfzj1wybBwKkv64zOcAH9uf8AnCGlmyfltzuY/wAYIFJybtt7QBySeMC2w8Euxmc5Py/8/bj647TMdz9BfCRsyqkAHV7GR+/849OemY2H59vpg2zcUPDmL4Bzebjk32wE3UVC3ZdwN4GAsxmwLlr+n6YzZlFD3LZk2mx/vgmpXGJihmWMEG0WjtgqnnImPuf3fAboLih2lTt+f+Mbq1rn+2ED53zQDf6Tjpc/yPz2GApCuI9etHGBmrHkx7f5wsbNk7sMfjnQQRPt/wCsFyZlFDUZwAf5wFXz2FzZkC5ONRUnaLcTuO+FbbGUaDErmLYwq5u2+18D5bMgmAbfp3nC+o2poAv6bfT0wEyixhtbPaxuSNrX/wCMH0CQoWcCUiqCKkTyRjf+IEWMjg4PL3EcWgfPsPSOTzhT/DJ3/TB3U6YZSQb4mtJ7jDKSMmbZh4F/3+5xkrryR9xj0Z5HAKXk/WNpj64W9dqlEDKoJ1CbCwv39Ywa8CIZ5moIiJ7YyXWIKOW/2Nf7NuPrOBMqjBSx06DcXPcBo/8AkDFucfs5lqtRGSkCGIsxlRFpk9uMLVDpNOh3QzJYBlIuNj+9+MCjqoZyCJCmCRx3t2HfAuSyxQinRBdgAWOyXAvOwEhxfgDHS5M0zVd2IB8zqnPrfZZO/M2nBoZadMZVepKkTsTAHcnj1x5mM6adItpJZYIUz5VMb+wP5HbG3TDQZRDqK6EbX3ESDcG034No765jwqFRfEY1HKFmA2g2WDF2sxvg8XZlOJ+ytQkaiROzadp3H14xxkqji9SzHhRPqNp4nHmZzKrQU64JYQSAAE3tPJ2+/MY76dnE8pDrJaA0AljFrk3IvEzH0ErxDyN6eU8xUXJgnVwPT1+n/PtB01FB2NzaCBcAc+k74D6VnvPU1v51lWB5N77gHawvvhVS6g4LsGA8xsqg7m7TwdjzHptgpAbbKH+Mo6WAMhRYmYkEAgAW3Npn74B6P1VGqEOyaJZUDCBEwsDgxiepZhJdSYZTKxJkjg39ZuDjH+PB8SdN7ECQATJG3scPSAot6KrK9cBrtLfy1B0Jp3EiCR3kA/X7dUM62mogE6xvuYmf2PviLyhfXMrqDldPtvc2HH3xv/Ey4Yu9OnqIAkA6dxz6xGAgyilr/fJRZjqrVI4aAQdjIsJHExMmPfH5MxN2eJG3c8/fsMTPUqxUtTAkg/Mk7ALEmb8D9LYIquPJpYnaUAkiLzbg7/bBoz9h5UzH4dIn8JkFh3M7fuMAV807kpYsvmE+lp3ibTgHM56UNdfmmdNwAP6ifc7E4GOcSvrXUF/piVAIuJgfQfbBrZr+0e0+sEgMCJCtKwZngmOPX9Mb1uoyq+fYzERII2j74m87Vi0CdEfODKm62EmSJ7bRxjpq61GRC+nnWdiOCNzH09MDjYGtJse/xjKxBsCJHJAiOYMfrj9W6rcjWBA4/q9t44g98Txr+YtJbhgpghoO3od/W44nA3jHTY3A86xEgc95A3H1ixOBSH+mUtHqIlp+abS3HEeh+2Msz1cl4VokCLRBi4P15/YQUs+DCNYx5WkD3BO0djsJvvIJCsQSVJjcgEn2bkH1OA6Q0MY8GeYHUpg8rEg2j19vX9dKfUZhVOk8KZn6fv8APAOUQgLrPlYAqCplhMbWmO4PEe3j506QacLoY+WACfXVuT9ZE4RspGKQ2yuZCsQxBZhMCbncCQQDt99scv1UoRAgMZAiJB47j/jE1mq+qDxfS34lkyVP9QwMar6wHUHVs6nexiRftGCo2Z67Kz+PDqRqI4M/pwT9JxjrIGlSYsdzvEj+4wkyuamzXA+4kAT7W+mDkhj5mI2BYCYi6t9R/bAY2q2Oa3UZUAG5HGF2v1/T/GB6xWmdIYG5vEc2g9sY+XuPywVE45KmPul9HYs1Oi3lYhiysukC4a2rUb+nbthxmeg0qdM6mVnmNVTaJEiLwCJ74l+ifECt/DM1SGpNE7ErIGnSoMgi8nbfcYc/9Q3bxqQpAltLTpvcQf74q0khOTtCvIdRpO9JmHih6oXSUAFNZKoAJvJIJEGO+G/W+oJ4hV01sJW5gTPI/EBBsbb4gctUaiNeoqNRuAPm1GQCRt+RGNc1mTUL/wA5FBBao5JOkfigkXYyo0jGl1oeMXy2MclmwrsUKoqsfKIChZHliJ2I0wNxM2sTneqF0YPApNInTMkQTc/M1huTG/piazdaiaNPQrMAoCu1mP8ASNiRa/tbASdTBQ0q9RkVW1AXaxvKiQs+p743G2NxpX4HA6myQohQD5ah3MHaTdu0DbtgvO5pi3irBYiVLNZV9RJ55N7ngDCPLlXPNWqq60UDy6CJ1MZ20nkgDVvjY0qKUy1SlUFKqBoYMTcSCILGQPKdhscFRYJSjy10Om6oCfEdiyKTTIC2mBrMH5iMLx1AtVgP/LUyq2kW2PAjaL+18J2zvkRKeq8mVuSfEcG08kfSfSMGdfKVArFkDAadNNWk/wDcWYyxE9uMBaGklKlH8hvWczUOzCdojSInY829++Ns3WNAlSQAbGCDqB5kTc/kTheRVLPU8IiitQzUIJBYkwAdgTNoi3J55zWYWqArSGDL5pnyTBA0gKCQTdvTGXyM1u49DSnWLU9awJMMACIXYb7mSNiT9sCZDqU1AxVSVABChbwNI1eUiTf13tyMKmSQl/5pUUvlWCCxGwsIBt+K2FnS8xTUqAdyWJMxyBaZOx7YanZK01XYzqZpUqhVa5uIEk9zc+UQO0/33zZLE1AEAk7qN4EwNUTCi2k23N8KOp5gGuxpsSpQ6mKqBrJAInm14P22wTlqjKNEwzi0zdSYAAPBNr9tt5R6KJctIYZh0qUVKlAyfiPtJlSdx7d8Z5LMsz6oc6VkfhtsIkX3Fz2OB8mlKojF2hqSgqgTUHZTJk/h9seU6VUqlRlZabne/nC3LG2y3JPAJwWmmCPHi7NM9n10FBqTVIIY3ZJkSIAub6hxtjTqWV0U6IkBKqnzaCoDg7EmR7kRuTeMe5+pSrlKfj6gisqFdRuGGksYICEFttrXwoq5p3lFEIzHzFDqtJABg35IBtjfAI8u/BrncwQUhPCZBDEajJB3Mk34gdsY5h1lmpNA3Kf0+oH9JPb5TY2gkrK1zXlVksfl8tmAkhDa0Ls3YQbAEZHo5czSlaqXK3DA3+4g7cg/TAuuzoUFvj/Bz/qRLhmAjTpIFlIAtsPbtfBlCtTqH5ikfi5UzbUN9/xC3oDIxz0jo2YrOyJRXWoLFG0rTcDfSGMo3sI9hj3KdQSjUDJRVKlwQ8OApsYDAgj2MeuElsaP/X+A5cpTAfW4JC6lRB8x5IjzJ9iJ4GM8pm08yoGLxClm0lSLgeU37Qw+2A6r+E4Mi9xMBGB4U/htwfvsMY59UN1BFtidLKfQ9vywlDVf+2GZbNBwZaKizAPPcT3xx/qBepocMrEEh7x5QSdXOwNiDPc4U180XMSNarvGkkC191JgxvPcbYKzGY0agV1EDSzi17SY2ixFuMOlXYNPoNTPBbsdRDWC2JAuSwPuB9+2COnMXK6bg/8A4kXJPYbn6euFVejKa1+ZeO68/Y/kfTGfTswFcapCVLMRxPO/Bg/QYPY3GuhulTSTMeWx7FTz7Rh9TzBpqwOqYA1TFt72vYkE+/EYWvQXSrtUUMoYfLOpgSQpANlO4biduMYt1k1bwFbcgRpawAsBA5H1GE72Tk7fFH7N1NMiT6e4/wAj++M/9QH9Sfv6YxNYGWEkoNQsSbHy3iObz2OOv9RPphwOvYK6V0nxyq6VUIAxqTexmY2na5OKD4gzVUU9dJ9RdDockkk+USey31QOwn0gOjdSY09UNAVgSSNOojYWJkAg7dojcPsn1sFaNMmm4RYYK4aVZdENBOk35vhpRfbJOUeVR6JnNVTX1wSyzOokgkCwJ5NhJ9cbr0SnoC6/OzXgz5YF5Pv24wy+L8nSyworl5AA8N1Y6vNYhg3IMtY3BHYjC2lmBpkQs2tH3MeuKqNrTIPJLl0YNUKq6GIFRWBXsVqxbe0YM6tk10U6kWQhakCZpPsw9QdQ+2N2y9D+E1IwNZ2NSJOqELCLXUadRA7k4I6JXp1qR1q40mKioPmpGNTCbAgx+945XUrR1YJL6VMEzfVoVqGWBSgEhogs5IC0yzbwASQLDyxzblE0nTWWPJrWGFyEk3g7XNiL2PIwmzLqlRgoOhTMEg942tt95w/6NnPEr03UU6YHzTsQd57T27Yo0lEjH7n+P4Am0OhenKUYI0R5nuTMi+5NttzGNafRiMulYgUW1bbkCWAnc39fXDP4i6xlcidNKkrvIkrARBG6jbVEn6k8496plalTMlBApOqMpJMBWUbFtvOCuAt9Bk+K32Z9FcGi9HxV0m7eIC+yyxVQfmJmO8xhPnOp+GpKAFqTFbiJkGGA/Debe2Gy9Pyy1PAqUi76fI1Oo6k6hs4DANDSJm3rjHMdNpmkwanTpMJRtTMG1hiPlCwIhbbWnmzONsnjnSaFmTplkCh21P5madyTogxwCpP/AJemGXTeoLUXStH/AOpDHxCAJYTsBaG+byqDNsL8o2oJEQUknkRUqKZt3mYgQV7Tg2r1OtlHd6QUtXAYuFkgyQ4F7XmY5jCNvlR1OEZYotGPVMhWo1UFQEOzT4YZDpQCRYNYxO4FgdyYw1zORqZrNLq0opAVqlKmVEgQNyJJsDA5B9+VoirlcvUCKtRnkxZngEtDGTPMnvfvhZlaYGZU1WrCiHjynzSTBjSARFtt+NsZO1RGS+7kMs3kWy5raadOtTp1YYlwsCxMqZsbiQOfTANTq+YqZUUvDWnT1MQurSQPLK6SCYkzE7g458CiVrPdj4rlWarUB0avLKmzE+t95x1n6WjSt9RpyfOY1eJUE78BQPpgWumNBpy0Lsq5LNUNm0MGvYKSEPP+4YbZcockawD61cMGJTTEm24afywsymTJ8RnYKhQgSCwnfYbXAvI5HJwwzldqS03q5em6WIZqesEtuQNyREXNjiuic1ID6OpHmUsACsNBFwGB5BJj2EHnHg6n4TAEswWRIIDU+fJJllufI1uxG+HuQ+IKSZFaPgrzI1eHE3Jup5Jg27YQ9NyP8VWBAFNCdTlGJGkbKG2JO077nAdVsVN3a7Gp6gzBWZy9P+oE7HhgfMpjg87TgbqeRdFmkEekWnS4JWTMgEQ1NieVgn1wB1JfAzM03IZJAvCkH5gwi42tscGdIzbVHKhIB28KCpOx/lsQLnaGA9Biag1uJ0vLFup9+4H/AKmAvhs2gN+BwzgX3Woqz91te53x74DaC9OqhpzA8yuCYkgAaoI9QNxtOGHUsqKdQw6K6mIb+WQd4PiQp/8AFmx01MCnRDRLNVJiCJJQTa2wGM6SuhoycnV2v7FtOsxpSF0MzBJHoCW08gEleeCNsd5Wt4b6KvmDCe8g7ie+/wBR6Y16xkzT0EH+Wxm19LWDdr7G/EY/eAXpssk1FGumV7fjX+8ehwraqyiTV+4Z0jJstbwjclS1MahBUi4+q8YwzfRyjEuGFIuVDQRBiYM7cYNydNq+XpvTAWorxTKwCGmCGMzc3E9+2CPiHLvHhM7CqFmpTMHzrcwRwRcb/L3xNSfL+gSdaRnm+oaV8FavjUqUFW0QwVmUlo9GAkk8/ZZ1MGm4BsDtpvF/MPzkAcEDjC6jVCMrXIPlYE7qbEc2jBdVtQenElCCrNsymynVwe4t6TxWtgUeCpnGiq76VtqBOqTBIvv6x+Zw6/gz6ffCbpAmpqExpi219gDue2KXXgMjOe6IjJa/4c+ZiL2BsDA9Oyr3wF0V/CWvNoAP/wCaYpPhjJh8uAd2kg9jx+m2JqrlXNWtQC+dlAAnc+Ikb9xfFoy5NxGzenWKMJryN838YnN0stQqUlQUSNdUMdTwCAbAad5JuSbzxgWiatSmqhIG9yB+p2wlTL+CTrF1aGB4INx+uKPpHmpeMSZLGT2Fm9rAGOMUr2ON1qwDLV/4VgWguTPlIaCNtWH3TupLSSoaXyVl8u4GgnSR7qSVPeJ5EqusZc16JfRD02MgDbkj7zjPoV6YRtjDKRurRuBIkECCvMDYgHE8kU47Oj08pN8V4M+uHxRTcm4/lPxdflb6gj7YY0+jilSDGpIJpkibgMFaBBvKkC/JwmzlE02ZW0kkSCCCPQ9wfQwfS+Dc9m4RQoIRWlj3uNJsALXHrgrpIWTkptoYdWbJ1aqeG9UlXOpHVRC0xJ23GlSJ9pxT5pRX6YlYVAlSgCrG11PF/wDdt74+d5+oRVzLdtaD/wAn0/8A66sDZXO1VpmmreUmYIBE3vfA4aVMLyJSqRR/Dmbdy+pmFQahIIBPe7WFxsMMup55amYpVXAbWfNrYNLlVWSYjcLf/wB4Q/DjU1dnYgtogKf6zA1bf0yZixwf1Bkr5c0761csD32ABlo7XA++GlT0SxtwkpJDPMUGyNRSStTRVJ9CrgGx7SjEbfNjrqFH+KzFEUAaVK5aRBAMBovAk2Hq0xbEnlGLOafNRdIj+oQyT6avKTwGJw1b4hCFAmpGCBVYAGDJiQfUTO8gYk4PkpLs6+SlBxlotOoZgJVFHLtoOWAVSOGg6h9iF+mJ7q1VpqO7CQTUJAtqtx6m/wB8IB1Aq8rJZ1UtMyahRTUJnnXqn743zdQlNJJ8xE9ziiglRwydyYd8O0WzFVBVLU6JJYvB+aYHoDPftOPoNT4Vy4pIUUBlUqQSzoRJIN31KbyQLb2EnENk+tVKVMU10lTDFWSQY7jtPrycLuvdc10yUQ0lFTSQkAzpBEMbgfNt9rSZ/c3aOiUILSsss91anRyrq+R8MlWQuykiWF4YW+YtHphf8TGiVAplwh0t4OolQ03I59N8LPhn4mzFPWgRq9P+lm1xNoIiSvof74C6jnGUsSjoTxIOm8wJMwLbnFFF3sldL7WPOi1qDu1E06QLSTUcCygxYsdKmBY/rh1/1E+LqVNf/pa2XqAqB4aOGKsDHFogg+4OIFssSiswkEkCQCDY6ok8ER9/TCvpfTPGzQQA3IACwLk8arffBcU+xFKnrs/UcnUzEmo29yFVi3pNoGxw7pZU0qYeCQ5EGBACiLx8smBx7c4saPWKWVihTpIGpEoGZZsRJsSdnURcxJAtid6pmVLEIxUsTrWJVgW1m3HB91xm3+wyS3y7FvVzTIDhlL7MgUqLRBBM6jcz2x10WqXyxj/+mt8v+2qtj3+amRvytu59MUSHpuuuo51Fi3yWAgCD/wAwcG5T4Mq5ZtZqqcvmE0MYkKWhkuDHlcKZjYMOcJKS6LY8clU60FZGildSjfiWFO2h7xJ7GANuQMc/CXTWbUqtFWkdjB54O+1ovvxjboTU9Zp1SVqCVabGQYInY37ybcY0z3gKatXxnTMLGjTEMdmBi4kRjjbcm4o7ZzUUmcUekvTSvVuMuX01KasNSsR5THoxAkf2wjXMMjCoWLCoQstfSwusnksMbZz+cylSys4guxBLML2mSJ22NjvbGKZnxacMTqYQbRpYE6CeLfSAT6YrFaJR/Vb/AGF+epEM2keX5gRwDvJ4gmMdZbMaadnu/kYDkKQ6z+X2ODMnRd5cW0BgW2hgpIB76oFhNicbUwlWuTpVaYJ8ii2kiwG5N/rh7XRmzXpmQCwVm4WZ4tsPvh94A/pP3wKsEgQNI4/zx9MMtJ7flgSIUn2QlJauVzC5fVpDES8SApAJgHeLjGvWeoHLZiqtEnMVGVYZkUBF3aSt5ki1hcXnBXRMgWNepmGZ9IBUz5ljUTpnvYdvQ8KizBELga6jO7Ecw2hBPYQ3/wAsVXFboCyZMlQb0I81Sq1vFqVp16ZXSANTalEED/aWP0xc9F6Xk8tTVMxXaqHCPppKWIBB8RSqaiDBAliBvbCagoYwTpH9UE/pxglsvUoMGiCflYXU+x2PtjPL4HfpV4Y+Tq/T6bBMqq5tmPmFWk4VVgzIf8ZP9IvBuJxG9cyYp0wuXdSTqNRVaWRR5pC7qgBiT/k40ylKMyHkJqa94AneTwJ5xT0Mn4XUVqeUKaIaRAnzabzabcHY4PKiPFw+GfMsoCW0mTPMztffFnSoI+XERJQgg8gg39YJn6Y2yvwnXzDVa6ICTqYAQJJlgADFrQO9onHHwrKL4TEEG4Frz79v7YE3e0PiycVTV2IM/lWKs8SG0M0DYwwaf/MHGGW0kFYYmZt+kes4pzk9Eo1wGJAtvt/bBvVPhkZdUra5kQR2fsO4j0OxmxGCmumS5O7olekUdTwTAM6vLtEgfSSMOsqApQkeUkz/AOQg/np+xwD8PRTclyqli0ajAu3rh01JIICzcWmYuTY7ESffbEskt0engx3BSXZLPS8LMuG2jy/X/wBfljDrWSLq1VQZEeIP0f6nfsb82dfEtBVFOoGlhaO4juLYFzeZIoWaDcRNyI9PpisJPTOb1KpuH7nnS86xMjy+SJIDcnafYfnxgrNLUAqEz5WIP0YqR+U+2PfhnLK66DFgN/af74/dVrMFifxX/wC4SG+64do41Km7NqTjSAeJv6AM36hcK+t5c6H7MFf6qSjfcVJ+mGXSKatGoiIjudoJj88F9c0mkj0obSxWSdJMgqbRIFzfuPbEYupUelkipY+TfdfkFyDxUFTROlERZg6mCjULNcli19o3wL1LLMwJMSd7iAOwvwTHrOPo/wAEdAy1XJrUq0lNUu51AXC6ihIiDZlBMcH2wF0/pVIZqgWpgrUamIaGFyJse5nv8uHc9nnuHaIbMErohVYaAxhIieNzO0zaZwYtMJmLHUWUabbnsFA2jgYN+JK5pVqtPQIB3tsVZv8A/OEOXzlZHD0/nUqyiSYIBWe2waf+7A7R0wqElKKsZ9WyZTMUxVpupVJuIDDcEbgi952xg+dpav5k6C0nTsOBsBt3GKXL/FmXzlP+Gzco4NmP9XdXEWP9JGE3UfgrM6XdAj0wNRdWQDTuSVZhHcj9cCLrTFyJzk5gNX4erajmMrVSrSjVdrkblSAL7b2+mEmb64xprTWo6gTKqxYX4HA+mPKlSrSUxWdAfmCEye2xA/PAWToTdVYjfuSP3O2LRje2QnNxXFf78FVS6qtVaVQsDVI01BeSy2DxEwy6TP8AUHw8q0mqUlZqYVBYsTDGZmBvHMEDbAFLLUlolTTvbXD6dSQCVANtYI1g+wNjj8ihSg1aqZnSymzKfLN9iDIINwZGOfJHdo6sM+UeMjCpKVGomBoE0yv9NmB+0Y5dwKhJOhKg1eb5Q+1QE8XBIMbRMC+MepH5SpHktq/2n/H+MZ1WCsniIGWQxE2dfxQy8EWkdsBFrrSHOUrVKWsEHTUXefKTpIm3lY6Sb4z6eIJjvhTlHWWAn8YUnf8ABAPoRb6DDbIoQok/XGqujmyz1QzoVvN/bDHxfU/cYCyWWJI3vhj4Y7D7jGoSL+CZ6DVJV6LFdR5bcd4HrgbreXZKaSL06jKfZgGX81fGn8QA2pkIHJBmPuJj64ZOgqUjTJADiA24Dbo3tqgH0Jwb2aMJY5JyFGSht9ow16VVCkq6h0O6mLeonY/riVy9cqSj6lKkhhaQwkQfrY4ddLMgxLE7AW+8g/kcLONrZ3wkmOOp/DPiL4mXDaeQxFvTeQfQ29cT+WrVMvVXWrEJYoZ+UmSPbntN8WWQDAsabSwkNPlG8RBtHpg9+j0syumsStQCQoEC8iV3JNtpPFsQWWWPva/s2TGmtnHTviT+J/8AsEUjHygANawvH2jb74E6j8MTlmzIPhVVLF7WeTbb5W5BiDqxN9Q6O+XcshcL+E7Nqi3l34HHvziiX4g/ictSR1RXHzEH5itlsfl7x6jFozXaejiniceiYpowqUpBbzDVfe4n73xRddqE1AjgqqjSoP5tv+K35YzyJXVMW5nsORjTrGX8RAQ8xttt9BfD3bIU0SPW6Hnp1KajyECeCTJv6wPyxv1PMsfIuktUWGtFhNhPME79sUmSy9NcuUqqXapdF49GkRH0/ME4mesdNYP5E8trzJA27C2HT8BtrsJ6J5jTVpJDCxIgEWHlO94MfeMB/F2RpLV8NFi0kGYVjMbjVA3iSL4tP+mfUqa+LRqsAzRx8wNhJjvO55xrnui5fNI9WiwDkyQd57HAcqYVshOlZQ03IDEsVsafmFhBkETjbMZJ2KzrYuTAAWZG8zAHP2w/zPQzllFZWBEhQxMAPF1YSIEyRG4x+yOVWuyBmMF5LKAeGuBI/ETtgOT9y6lGv0r+CPyxWhUq6yQ6gaVO7Te3HbDzrHSqiZYN4o0BlJQmSWnYcAAyd+Nhj9/1D+HfDzQh2aVUlmEe9pNojcnHfXeo0qtJF1quky77gkA6LC4J1H12tg2TTXLfR9K+A6S/wmXiRUVbbwdcuyngTP3AwLQ+Gqp0aQRVoij5TAGpQ8yZ21EExNtpx8++HKeZGXYUq1SmpMkByl58pmfaww2+KM/qq5ShUqVnIB1A1GIZRABYTDEnmODPfGcN0SbdtoV/9YKqU+oqKT021U08QAzocSsGNvKAYwhoAJVU76QPvcn33x78TJS/j6ehRoKAFSoufNuv5fTAjAJXAE/LMHgzt7Ww0oov6bJxdMbP08Fi3hxeZPqQIt7mDvbBNTrlbKRTpsNLAxqvfYgcfSIwjzfxTDaaaiAYkkkfQW5nBniBqtPUdRU6ifWLDT9dt8Jwl/yOjJmxcZcNsIyuRV18R4ckyQQCCTe4574cUEyWvLvAWnU8lWkLhZ8swBwYa3Awt6Kw8MkTALR7bL+WFukq8K19fyD5tywHtBF/74VW2zeqxRWOEorsM+IcwaNSEqhiG1ACGKnXBWJ/puCbEW7jCtM9UyxTxFDCu/iso8oWWhCm4VjGrYgroBBGM+rdIq1ay3ipUYKREC5CgiO2H/VqS1i8Dylx4XoiladOPZVXFXKKSs5MeOUm/FAlJldXam2tNm4K/wDesnT2m6mBBtgvKPTGW8NV0sA5ctDKWvoZVIOkxueYtjDozJTAFNG8VWdXqXCq2t9Nx8x0AzYgd9seZl4ZtTTMSdokGRHAv72xNoupcqvtAOQjUY77n2Gw/f0w/wAihN+2EXT11N+4HpinyNSNu2DLZyu5NsaZNII5kbYa/wAKf2cCdPcNB2PPP/GGfie/7+mFSHqyBzFEgbRI5xh0rMQxpsPKduYPp6HC2n10p/LrS6geV+R/keu+PKtTzalMjcEfljU/J3SlGS0OPiHpfiKczTHnUfz17gWFUdxEB+xAY7sQL0GoJjWqngPYfRv7YZ5DqZAVwYntwR773t7YAz/TFqzUy0B93y4G9vM1Ecjk09xeJFgWrVEMeTiyry+TqwoFWkoJganmZHphpkcnmCdJpoT8uoMCCAAQYPNiJtiE6LnqUiAqGwkmWMQfmaFUW2vh3kOpJJh7rBuBDH8WkAeYe5H9xyT+ouv/AA6+TYy+IumVoYNpaoQUSGNp2Jn7SZvAm+MPhr4uydKi+XzNAhh8wKyZG9/b93w+p9Yoqnhsq1CoE2lCSRq3vx7X4wL1P4ZSqqulMeJt5oDA/NEjcRtqg+p2wuPLxjWTRxZ8Ur5EemfFVi1LVokwDJMTfa8RH54ZLWlCBE8Xt7Y6fJozQutKqk6tUSIsYg7SIJke+J3M1HoVCDpKneGJn1BJJn0/946oSTdAcJcbY06WpJ5EC6n+w98NlALXnA2Q64nhlvKLQIiZ/f1/uF/qem+4Itfadv39MUI3RsR/DV6ddAImCNWm5IgaoMAmDtuMMMlRXxNQbRVqMxZQ3lUTqOk8iSPsYgbB0Opo4OuDG6kAhvp+WMWegDr0KBEaPrgMKaWxl8T5VsyKekgGkPKg2O2/7i/GBOnZJk0mGVZvqED1A9u+D+i1QYjbi2wHryMO81SQppJiefWMZrRteBX1yklfkfKACu899hf0wo6H8MUz4q1XWGUgsAZVIkmPU88ad+52fpEUiNS2uCLEHnvjzL1Zp8jUAGMyGj1/x64FsZxTIrP5kUKq+FNREMAvYtYyTAHexj37Yc/DnTFzmaSpVY+ZYsVMEXC+ZSIF+B/bGfxD0uQDx3xl8MU2FRVDaZMTHpbDturEpdFNm/gKkxq1Q0GmFKs7DT5ZNVZCqOZ1RwPXHznredqJVDIijUhAeJ1f2kXvj6N8T1Kng/w66ig/+5A3aZie209ziTy3R/HUIXuXCoCAACeSd4vf0GNGXlg3uKIOhQ8ygzGoA+03xWVumU6FUhyxRHIM+U6QwgzpI8ykH6i4wd8VfBmYy/mFItT4qUxI9DA8y/UR6456/XL1kZeUWY3O4n0Ony4eUrBhhydDD4eqUWzLivKip5lHygVCZIgNzNv0wJ8YfC1bKV/4jLO1SkzDa7I1oU9wdgfpjmlWpMulaag8g8+s74LofEFXLsqsGelcEMNRAkCA3aJs07RbEYyfLR6WXBxgm5XX5OukfECZh0TM0WpZimwZWCkBinmvbym3sRjOmtMZKlUZwGRgADc7yVgCSCeL39CcUXxB0+j4C5qk0kAkUyfm1IRKHe2qb8RfbEZ0XIkqarH5LDgaibLt9+dsCXFq0Rx8kmFZunWpUdDroGrxdBjVFSosTEx5WFpkRwcLc7VLsQAIhbxceUCJ7fu15/Vc0aisDE2iJ/rQcmSbd/tjehliLQZJk4eqJ5XUEl2Z5Jip2wz6bmTq2N/1xl/Cw0RNt8bCnoNxGA2cquJR5KsqaV5/X2wz/iR6/cf5xH0apNQG8fucPv44dj9j/nAGv5Pn9fpzglHDL5WIBBvAmV73GCR04jLUngBoa/cBoAj2i/8AjFR1PMeIyKzAIzEIY7btJvPsRilzPwg1OgjBw1NVAUrpMAx3Atxyd8T+pKk2dbyQ5NHzPpqElkMqQduQe39/rjzNIwPMzYjvwRz9cMc58OtTqu6PDQJS7SdovcgwBI2No3jzNeSzQPWbRiimn0Ryxf6jAlMxGphTzG2s2p1v+8/gqf7/AJW/FB82BqOaNJylRWVlMMpswP7/AM43rZaJBt6HcGeRv+WPzMjhKdWwXarp1OoiAsBgWQGDBJIAtGxfs2LO46HvTuoqGDtcRe2+LLLdY8X/APj0SVJGkk6Ka2O7bsIk+UGJOPmNDp1fxVTRqBBZagYeEVG7hogAcyARyJxX5HM+EVVGGgsssRDuWlZEglEImOTE2xyeoxpq+zslPnqzbrPwywdvGrKPMSYEAaryCZY9rCbYBzCKE8KtTQiYDA6VmPmJAt7ixnjBvWOo+LTp1NQaC1MsTchTadp5O3P0x+qqtRRojTFriRAgrHMD7wO4wIXKK5FYRVbIvrPR6lA6hdTyJg+h9fXAJrFxA+oxV1SaSgHz0z+FpiPof32xj0LolPNZpFpkrTPmqaiJRBd7zccT6icXhOS0zm9RgTVg3ROgVnpNVgJRUGalQ6V9Y5J9h6Yx6kUsErU3I/pD7ehKhfscMviHq4zdQ6PLl0OmjTFhpFg5HJI+wMd5V/6ZKsVnUo1R6D5vrBn6HBcvLJw9LcbYTlOoCkPKSRPf+2GFPqJfzMYGwnfif7YjqtTSQcMMu4IDDY/uMUIzxuD+CtIDqextvuMdZDprqRBBQ7g9v3zgLIZkQAAZw+XOrpEYUya7OKuXGk9uB6YT0Mmab6lAYet94w0q5iRIntbALViOcahl7jijnVCwpGom6EcxEjEv1asBqU+U69Vt+Igjbv8ATDA5qxj/ADfC3My0yCZ34jGihWzvpvxzmcurKW1rBCkiYMeXUBuBb7XnEoEeowYCWJ125uPuThxmEvZeONsYU6PmlQV25Nv2cMDHNw35MMvR11SgBncjYqfQn9MWfwr0p6itq06CNBquoIC31BVvrbgtssc7Yi+s03pfzBJ1bsd/aNh+9sOj8TPUyZoKrKXEXAjTAmGBFjBERz6XDj5ReXqJSi4mIzlB87TTLs/hBikFywclSsqCBAk7d5I4wB0/PgClSAszIxbu2qPt/g+5l3rvQqK4EMjBhPdTI/MYoM4VSopQ/wAslXSbDw2h0+0kH1BwZwBgndoHymRqfynWGV4LQYK+aSpBPpY7H7gVeTcbAScI+jn+UnEKP0w6yFiCBjPs12h3kaMmIg4H6103Ube++N6OZIi0bWwLmesqD3M7YUm0vILkulkNJPrth1pp+v8A8f8AnGWWzgZYeBPHfBkL6YVsyjF9APxl8PeOJSoqsWim2ryl9MkE8ahtHIPMTPZLrWeyq+A+pVMgq0aTIIs23Mj1xWfDRNSrLkszITEA69lKmRAEH9MOM30Wl4dYozQia1XVqKt5pWWkiCvyiAJjHIs6xr6c9ls+Cp6ZD5YVJZ6mmreSAARe1p2jv/zgXM56mxKmlpExC1IM9tLBYNuY4g7YoMpnKQP82YYgq4MgRMhlUbjvfg2wH8RfD5rHUqhH0yJYS68WEj2M+h9Hc1z+5UVx45RjUiUqKJIp1f8AxYENO8ENcn1vim6D0KiMu9fNveLcR6x+WI7NAL5aqEMlpB0tbYHuOxsfXBeV662k61ZygmmCRpU/1N3YTY8e98dVWicoxT0hqM/4CeGEJDMGZGldUfLqi49FG25kgAYHLqXFTL1dLzPhV2Av/tqmEcdtWg++JZOrszanNyftg3P9UHhyhUsTHt64f6b6OX60lK0NTmatJTQrK1OTrWVNmFpj8SkWkT9cedM6tobzfLPfY8HcEwb/AEw2+Cskteh4dKvVp1pOhXXxKLTMBkqA0xI3O5Jwi+JS2WrGlm8oiPw2XcqD2Ok61+i6cD6e2dEfVLyOK+dLCGP1GxBuCPTtjbIv4WQzdUNDVGTLj1U+eqPqsC2FWSSjUph1auLQAyq0QSInWvPYYYdb0JkMtT1HS+adydMGFpqhtJvc84SqdFJZozSSYN0ykJHrbDynQ8NpknT25U2aOJgn2P0wg6fW0kKeNj3HB/vh3kaZksTaf2cJNe52QpoUfEvRzSfTbSw1JG2k8D22+2EnSKpR2RvlP/7SAPvMfbH0jqWQbM5cH5TSkL3M/KPQRI+3bHzzO0rEjfb9fz2wMM7XF9nPlx2ih6fROqTcDvhnSabRA9MIek9RGgFj5rBh9Af0M4afx4Atzi2zh0tMZ0HWIHfvv6Y8RQxjfgfvnCpMzJXSdz227f2wUM9pKmxP5D1+37tgWZNDVcuqGTye2NM2qAXiMKc/1FSBNjxHPr6d8B1iraTqO23rg9CyZvnETcWFhb1xxUyHMbfn/wA4D/iKi3EQO9/bnvhrQzWpBqIJ/e2MFSvQsztBShVhINsI0ovSlR5k7bH/ABijzaAgmfphWwH+cEDsVZ2mtWF0FQBbU2o+t/8AnGL0x4a0jLBCdDbFQTJTkETLDsSeDGC3p7zMe2NHogpbGuhOTuz909otwBAwySrA5H/rAuQsJ5PGDWTULm0fYYDZSMqiE9Oq6gbeYjeLxxgPNZBvmAJn9iMe5SqtJrFu5nnvhxl88oHEE2tf98Y34A5JrYgpM8+YYYx+4OKOllAwDdv3GOfD9G+2A9BSQJ8F9TaGXTrUrqLWlQpvuQOfvGKLoeos2qm3nSGabsYBE330MTB2iB2x8u6ZmoZVIYMSACBc8WG5+mLl+sVyQaOW8OwOpyJhbE6jxfaRjg9Rhd68nozkn12K85TAhXYKyEoy3mQfmUbX522mb4DfrtTLyg/mIt9PuJBU8SDN7X4wR8UZNvESo9UE1l1SF0j2gkjaMTTdGZXOt/EkykSZXiAbgxuI39sdEIwnG5bGlKbpJDNqC50F51VrQEAC01vAJJlieTJ9IvM9ncqaT6dLI67ywv6iAIB9zgqq/hkPTJVhsRv+/TB6Z+lmU0VvLVHyVLmT2O8T2Fu0bYpbj10T4V2yOz2TN2H1ER9bYb9D+Cs3XpitoFOiTapVOlTzI5Itvtio6N02jlaP8ZnU1nUVy2XIkVXX5i3ZB6+8Gwwt61mq2b/m16hcz5F/AknZV2AvE72uTiyyOjm/+ZTncejfI5XMZcaKVbIZhtgozBmOxUMAYie+P3Uspmq3lq1qKVW2y2WoxVb3JUOPck4m81lSN8a9K+JMxlXBV2ZB+FibD/ablD7W2kHBt+BZ+mURr0KvppCnouljJvBmDtEcXx58UuTRyg411fuWWR+WFuczRas+Yp3SqRYbq15Vhwe3BFxyAfn3nLZYMpOmsxZTY6SWk/ofqMZxrZKGpmvTqpWIIHAPbmAePf37nFDTYsCh8jkCdiJnj0I3Fok4R+EEJEh0OzSL9vY/4w5yfUhbUjFhyBOr3Pf1vI+5g7Z6kJRXkoehVWV9DMNLKVaeIuD/AGj1xJfFXTWpVSSIDyYjY7wfWCD7zh7Sq1ANSU2EsORZt+TMW/e+N+vrUzKAtTUFxI8xBWLSfKYvb6453cMil4fYZtdo+duhWqxFgyho9ABt7TjqtmSbTg2hROoKReXEdvIQw+kDCaoIJjY3E9sdkXZ5vqIU+QYueYCAcFZbMEDCoJzjcVO5vgtHMMq9UETzsMDtWIi5na2A2rHBGQUn/EYNUGg4Z9lAG/22w6yVUMJKgSLW39vX15wjqIFbcHBeVz/mAHlA9f0+n72wEhk6djQ0eCIxnR6MXsLX3i32wXSq+JdRfvNsG5BJMGb4DLXaJjqvRqibBvU7j1v3wFUoMABpOPpLOt9zbbEr1LNFZUmQNhAmY78841+CcsfkWZPJsRaRb1v+WP1WjVBnQYF549MeU8+xktck8+uC6ef1HSWAUevMX9hxjNAVdCbUSfNPadr41aqFdSCRG2GNRkbhbmx2E+vOFmkmSwiMb5A0kWfSM1/LXURqbgbRxfucM/4c9sfO8h1BkYEEW27e8d/fFZ/rFb0+3/OM3QYs+YZrMPQqwQyVFM3EEHg3xT5T4y8TL1UbystBKa+b5oYhzHcgjC3q/wAUFnKZukldCBBNnW3BEQf+0ieScDt8NK9Jq9CowVV1FKgExzDLufSPrjSxxklyR1rLJSaH+b6ma2TovuaU035jbST9AP8A5YTVepOYXUY2jjfaZ2m8G035wt6dnalGShEMIZSJDDsRjgPOFjj4l+baGPU64Y/7vxRMapIMT9/eccdJyni1kp8Mb+25/IHGhyReia87MFI7nv8Abf784YfCzCma1YiTSSQPWCw+kqJ9JwekJJurOviDqXj5lgABSoDwqSjYKpgx/wBzSfbT2xtlKBBBI9Y/fviXyh0x7YpOn5vUuki+NL4OnBS0cZjK2MiDx64nc7l9/wBMXSkFLyT3++JvqGX3Pb/MY0ZFM+LRN5TNGkx30kQwmJHoeCODwfrht1EacpRGrUPFMN/UpBIPveCOCCMK8/Si+Ospqek9ObJ/MX6WYfUGfceuL3aPKlGmXfQnqoB4Vei6RJDG3raJGKmh07xUPkp06xOoTqC6LfhAM+tpBN+MRPwgDUAQin5RuUkwSeZGK/puZJfTqJIY6p7KSAFOrUBcc98eXmTUtdndBuhgtBwE1lVC3kCVYf1K3J2tubWwbSqroZAZLMCjEb/1Aj/bvHrbfHfT+rMFGpVdHJkRH9XFwfl9MJ+vZ1HBfLKaR8Jnv6QdpIBt+eJxk8j4SQuTJJRYqzaIlYuWDRIJUWDEKPUbCMRvWMuKbKIIBIAJ5kSs3+n0O2L/AKR1SkcmqGiNXhsS1pJVSSSfWD+WI2vkRmqdMklCDAIk2kcE8TaPXHZBqLOVN5FxYGlAYJTJl9v0/PGZoFGZSZKmDG25H9sMOmOysoXZu5xeznit0wun0egyKWWqGAg6SsE9740pZOgAQFrxNp0Ax7RGHTUrL2Ix3QyQ1HAtlOEScqZfKRB/iQe8Jf0/5jAgpZclSy1wIvp03abQSdot9fS9kvS0M6r3xy3T1C7D09+fzxkxHjQs6clFCCPH0xcMFmZERe3M7m4w6fM0FYXqRaI0z6zePz74ArUrcD6YAehxOBY6hRQUylUqyJmDexGj2HMxM3Mc4V5/pdMlYp5hi2qQdM+W8j6ccxHOEtaqyyQb7Y4puxEFjO+54xmybTYyq9HphZNPNQPxHw/ruY42/ZBrfDxDGaeZ0xNvDLTaeYIF9r7YHrNAEk/f0/xgaqxjc/fBUrJNDBOkADV4eb0rIAC05DSQSRPePX7ie8x05QCWp5qY5VLNJA1GRA+X2nCTUymQzA9wxH6YDqsxJlifck4bRhtnMiiQwSsp1ATU0RcEx5STNsEfxXqPtibpVDMSd+Thrf0wJLZo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://x3.cdn03.imgwykop.pl/c3201142/comment_utRJiwT8ToiXFW188zfPCX4pC64dg1Dm,w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 bwMode="auto">
          <a:xfrm>
            <a:off x="460375" y="2264875"/>
            <a:ext cx="6385453" cy="411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09138" y="4647467"/>
            <a:ext cx="457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Roman soldier explains how his legion helped win an important battle.</a:t>
            </a:r>
          </a:p>
        </p:txBody>
      </p:sp>
      <p:sp>
        <p:nvSpPr>
          <p:cNvPr id="3" name="Oval 2"/>
          <p:cNvSpPr/>
          <p:nvPr/>
        </p:nvSpPr>
        <p:spPr>
          <a:xfrm>
            <a:off x="3912478" y="3026536"/>
            <a:ext cx="631065" cy="55379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3987" y="1237713"/>
            <a:ext cx="848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Consider the possible weaknesses in this eyewitness / primary source. </a:t>
            </a:r>
          </a:p>
        </p:txBody>
      </p:sp>
    </p:spTree>
    <p:extLst>
      <p:ext uri="{BB962C8B-B14F-4D97-AF65-F5344CB8AC3E}">
        <p14:creationId xmlns:p14="http://schemas.microsoft.com/office/powerpoint/2010/main" val="19810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452717"/>
            <a:ext cx="9404723" cy="938200"/>
          </a:xfrm>
        </p:spPr>
        <p:txBody>
          <a:bodyPr/>
          <a:lstStyle/>
          <a:p>
            <a:r>
              <a:rPr lang="en-GB" dirty="0"/>
              <a:t>Primary sources - eyewitness</a:t>
            </a:r>
          </a:p>
        </p:txBody>
      </p:sp>
      <p:pic>
        <p:nvPicPr>
          <p:cNvPr id="5" name="Picture 4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5" y="163020"/>
            <a:ext cx="1635385" cy="122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sebook.org/images/stewarthutchgray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94440"/>
            <a:ext cx="6144340" cy="390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350" y="1495948"/>
            <a:ext cx="1134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 the possible weaknesses in this eyewitness / primary source. </a:t>
            </a:r>
          </a:p>
        </p:txBody>
      </p:sp>
      <p:sp>
        <p:nvSpPr>
          <p:cNvPr id="6" name="AutoShape 8" descr="https://encrypted-tbn2.gstatic.com/images?q=tbn:ANd9GcTtBTiVvn1fr2WU8XTBmKq6mmJKhqXhR4_iF0ApOqhfb4lNVOMa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hUXGSAbGBgYGB0aHhwaIRscHBgcHx0eHyggHiAlHx0cITEiJSksLi4uHB8zODMsNygtLisBCgoKDg0OGxAQGywmICY0LCw0Lyw0LCwsNDQsLCwsLCwsLCwsLCwvLCwsLCwsLywsLCwsLCwsLCwsLCwsLCwsLP/AABEIAL4BCQMBIgACEQEDEQH/xAAbAAADAQEBAQEAAAAAAAAAAAAEBQYDAgEHAP/EAD8QAAIBAgUCBAQEBQMEAQQDAAECEQMhAAQSMUEFURMiYXEGMoGRQqGx8BQjUsHRFWLhB3KC8ZIkM6KyNEPS/8QAGQEAAwEBAQAAAAAAAAAAAAAAAQIDAAQF/8QAKxEAAgICAgEDAwUAAwEAAAAAAAECEQMhEjFBBFFhEyJxMoGRofBCYrEU/9oADAMBAAIRAxEAPwC/FYKIOGXT6wgyb4m6uaB3xhVzzRAbHFZ02VlLqKDv6g4LbPACYkHbENSzh2J5w5y2bBABwtgaQ+yueBmbYIFVTzhBRzQG2PavUIEDfAUjcUxvUzI2x7Tr4Q/6qJ8wK/mv3G31jG79RjcHT3HHr7bY1jcBy2cjfAprHVM4WP1BCNx94/XG9LMggQQPWbYHJmUa8DenJucdh/NHHGFo6hwSPef7bjA/+pKSR83sZ98bkK4jnxwDAv7Xx148QNie+EdTqKgMRJUCfaOx5wK3VG8MMQxW2kdwfzj1wybBwKkv64zOcAH9uf8AnCGlmyfltzuY/wAYIFJybtt7QBySeMC2w8Euxmc5Py/8/bj647TMdz9BfCRsyqkAHV7GR+/849OemY2H59vpg2zcUPDmL4Bzebjk32wE3UVC3ZdwN4GAsxmwLlr+n6YzZlFD3LZk2mx/vgmpXGJihmWMEG0WjtgqnnImPuf3fAboLih2lTt+f+Mbq1rn+2ED53zQDf6Tjpc/yPz2GApCuI9etHGBmrHkx7f5wsbNk7sMfjnQQRPt/wCsFyZlFDUZwAf5wFXz2FzZkC5ONRUnaLcTuO+FbbGUaDErmLYwq5u2+18D5bMgmAbfp3nC+o2poAv6bfT0wEyixhtbPaxuSNrX/wCMH0CQoWcCUiqCKkTyRjf+IEWMjg4PL3EcWgfPsPSOTzhT/DJ3/TB3U6YZSQb4mtJ7jDKSMmbZh4F/3+5xkrryR9xj0Z5HAKXk/WNpj64W9dqlEDKoJ1CbCwv39Ywa8CIZ5moIiJ7YyXWIKOW/2Nf7NuPrOBMqjBSx06DcXPcBo/8AkDFucfs5lqtRGSkCGIsxlRFpk9uMLVDpNOh3QzJYBlIuNj+9+MCjqoZyCJCmCRx3t2HfAuSyxQinRBdgAWOyXAvOwEhxfgDHS5M0zVd2IB8zqnPrfZZO/M2nBoZadMZVepKkTsTAHcnj1x5mM6adItpJZYIUz5VMb+wP5HbG3TDQZRDqK6EbX3ESDcG034No765jwqFRfEY1HKFmA2g2WDF2sxvg8XZlOJ+ytQkaiROzadp3H14xxkqji9SzHhRPqNp4nHmZzKrQU64JYQSAAE3tPJ2+/MY76dnE8pDrJaA0AljFrk3IvEzH0ErxDyN6eU8xUXJgnVwPT1+n/PtB01FB2NzaCBcAc+k74D6VnvPU1v51lWB5N77gHawvvhVS6g4LsGA8xsqg7m7TwdjzHptgpAbbKH+Mo6WAMhRYmYkEAgAW3Npn74B6P1VGqEOyaJZUDCBEwsDgxiepZhJdSYZTKxJkjg39ZuDjH+PB8SdN7ECQATJG3scPSAot6KrK9cBrtLfy1B0Jp3EiCR3kA/X7dUM62mogE6xvuYmf2PviLyhfXMrqDldPtvc2HH3xv/Ey4Yu9OnqIAkA6dxz6xGAgyilr/fJRZjqrVI4aAQdjIsJHExMmPfH5MxN2eJG3c8/fsMTPUqxUtTAkg/Mk7ALEmb8D9LYIquPJpYnaUAkiLzbg7/bBoz9h5UzH4dIn8JkFh3M7fuMAV807kpYsvmE+lp3ibTgHM56UNdfmmdNwAP6ifc7E4GOcSvrXUF/piVAIuJgfQfbBrZr+0e0+sEgMCJCtKwZngmOPX9Mb1uoyq+fYzERII2j74m87Vi0CdEfODKm62EmSJ7bRxjpq61GRC+nnWdiOCNzH09MDjYGtJse/xjKxBsCJHJAiOYMfrj9W6rcjWBA4/q9t44g98Txr+YtJbhgpghoO3od/W44nA3jHTY3A86xEgc95A3H1ixOBSH+mUtHqIlp+abS3HEeh+2Msz1cl4VokCLRBi4P15/YQUs+DCNYx5WkD3BO0djsJvvIJCsQSVJjcgEn2bkH1OA6Q0MY8GeYHUpg8rEg2j19vX9dKfUZhVOk8KZn6fv8APAOUQgLrPlYAqCplhMbWmO4PEe3j506QacLoY+WACfXVuT9ZE4RspGKQ2yuZCsQxBZhMCbncCQQDt99scv1UoRAgMZAiJB47j/jE1mq+qDxfS34lkyVP9QwMar6wHUHVs6nexiRftGCo2Z67Kz+PDqRqI4M/pwT9JxjrIGlSYsdzvEj+4wkyuamzXA+4kAT7W+mDkhj5mI2BYCYi6t9R/bAY2q2Oa3UZUAG5HGF2v1/T/GB6xWmdIYG5vEc2g9sY+XuPywVE45KmPul9HYs1Oi3lYhiysukC4a2rUb+nbthxmeg0qdM6mVnmNVTaJEiLwCJ74l+ifECt/DM1SGpNE7ErIGnSoMgi8nbfcYc/9Q3bxqQpAltLTpvcQf74q0khOTtCvIdRpO9JmHih6oXSUAFNZKoAJvJIJEGO+G/W+oJ4hV01sJW5gTPI/EBBsbb4gctUaiNeoqNRuAPm1GQCRt+RGNc1mTUL/wA5FBBao5JOkfigkXYyo0jGl1oeMXy2MclmwrsUKoqsfKIChZHliJ2I0wNxM2sTneqF0YPApNInTMkQTc/M1huTG/piazdaiaNPQrMAoCu1mP8ASNiRa/tbASdTBQ0q9RkVW1AXaxvKiQs+p743G2NxpX4HA6myQohQD5ah3MHaTdu0DbtgvO5pi3irBYiVLNZV9RJ55N7ngDCPLlXPNWqq60UDy6CJ1MZ20nkgDVvjY0qKUy1SlUFKqBoYMTcSCILGQPKdhscFRYJSjy10Om6oCfEdiyKTTIC2mBrMH5iMLx1AtVgP/LUyq2kW2PAjaL+18J2zvkRKeq8mVuSfEcG08kfSfSMGdfKVArFkDAadNNWk/wDcWYyxE9uMBaGklKlH8hvWczUOzCdojSInY829++Ns3WNAlSQAbGCDqB5kTc/kTheRVLPU8IiitQzUIJBYkwAdgTNoi3J55zWYWqArSGDL5pnyTBA0gKCQTdvTGXyM1u49DSnWLU9awJMMACIXYb7mSNiT9sCZDqU1AxVSVABChbwNI1eUiTf13tyMKmSQl/5pUUvlWCCxGwsIBt+K2FnS8xTUqAdyWJMxyBaZOx7YanZK01XYzqZpUqhVa5uIEk9zc+UQO0/33zZLE1AEAk7qN4EwNUTCi2k23N8KOp5gGuxpsSpQ6mKqBrJAInm14P22wTlqjKNEwzi0zdSYAAPBNr9tt5R6KJctIYZh0qUVKlAyfiPtJlSdx7d8Z5LMsz6oc6VkfhtsIkX3Fz2OB8mlKojF2hqSgqgTUHZTJk/h9seU6VUqlRlZabne/nC3LG2y3JPAJwWmmCPHi7NM9n10FBqTVIIY3ZJkSIAub6hxtjTqWV0U6IkBKqnzaCoDg7EmR7kRuTeMe5+pSrlKfj6gisqFdRuGGksYICEFttrXwoq5p3lFEIzHzFDqtJABg35IBtjfAI8u/BrncwQUhPCZBDEajJB3Mk34gdsY5h1lmpNA3Kf0+oH9JPb5TY2gkrK1zXlVksfl8tmAkhDa0Ls3YQbAEZHo5czSlaqXK3DA3+4g7cg/TAuuzoUFvj/Bz/qRLhmAjTpIFlIAtsPbtfBlCtTqH5ikfi5UzbUN9/xC3oDIxz0jo2YrOyJRXWoLFG0rTcDfSGMo3sI9hj3KdQSjUDJRVKlwQ8OApsYDAgj2MeuElsaP/X+A5cpTAfW4JC6lRB8x5IjzJ9iJ4GM8pm08yoGLxClm0lSLgeU37Qw+2A6r+E4Mi9xMBGB4U/htwfvsMY59UN1BFtidLKfQ9vywlDVf+2GZbNBwZaKizAPPcT3xx/qBepocMrEEh7x5QSdXOwNiDPc4U180XMSNarvGkkC191JgxvPcbYKzGY0agV1EDSzi17SY2ixFuMOlXYNPoNTPBbsdRDWC2JAuSwPuB9+2COnMXK6bg/8A4kXJPYbn6euFVejKa1+ZeO68/Y/kfTGfTswFcapCVLMRxPO/Bg/QYPY3GuhulTSTMeWx7FTz7Rh9TzBpqwOqYA1TFt72vYkE+/EYWvQXSrtUUMoYfLOpgSQpANlO4biduMYt1k1bwFbcgRpawAsBA5H1GE72Tk7fFH7N1NMiT6e4/wAj++M/9QH9Sfv6YxNYGWEkoNQsSbHy3iObz2OOv9RPphwOvYK6V0nxyq6VUIAxqTexmY2na5OKD4gzVUU9dJ9RdDockkk+USey31QOwn0gOjdSY09UNAVgSSNOojYWJkAg7dojcPsn1sFaNMmm4RYYK4aVZdENBOk35vhpRfbJOUeVR6JnNVTX1wSyzOokgkCwJ5NhJ9cbr0SnoC6/OzXgz5YF5Pv24wy+L8nSyworl5AA8N1Y6vNYhg3IMtY3BHYjC2lmBpkQs2tH3MeuKqNrTIPJLl0YNUKq6GIFRWBXsVqxbe0YM6tk10U6kWQhakCZpPsw9QdQ+2N2y9D+E1IwNZ2NSJOqELCLXUadRA7k4I6JXp1qR1q40mKioPmpGNTCbAgx+945XUrR1YJL6VMEzfVoVqGWBSgEhogs5IC0yzbwASQLDyxzblE0nTWWPJrWGFyEk3g7XNiL2PIwmzLqlRgoOhTMEg942tt95w/6NnPEr03UU6YHzTsQd57T27Yo0lEjH7n+P4Am0OhenKUYI0R5nuTMi+5NttzGNafRiMulYgUW1bbkCWAnc39fXDP4i6xlcidNKkrvIkrARBG6jbVEn6k8496plalTMlBApOqMpJMBWUbFtvOCuAt9Bk+K32Z9FcGi9HxV0m7eIC+yyxVQfmJmO8xhPnOp+GpKAFqTFbiJkGGA/Debe2Gy9Pyy1PAqUi76fI1Oo6k6hs4DANDSJm3rjHMdNpmkwanTpMJRtTMG1hiPlCwIhbbWnmzONsnjnSaFmTplkCh21P5madyTogxwCpP/AJemGXTeoLUXStH/AOpDHxCAJYTsBaG+byqDNsL8o2oJEQUknkRUqKZt3mYgQV7Tg2r1OtlHd6QUtXAYuFkgyQ4F7XmY5jCNvlR1OEZYotGPVMhWo1UFQEOzT4YZDpQCRYNYxO4FgdyYw1zORqZrNLq0opAVqlKmVEgQNyJJsDA5B9+VoirlcvUCKtRnkxZngEtDGTPMnvfvhZlaYGZU1WrCiHjynzSTBjSARFtt+NsZO1RGS+7kMs3kWy5raadOtTp1YYlwsCxMqZsbiQOfTANTq+YqZUUvDWnT1MQurSQPLK6SCYkzE7g458CiVrPdj4rlWarUB0avLKmzE+t95x1n6WjSt9RpyfOY1eJUE78BQPpgWumNBpy0Lsq5LNUNm0MGvYKSEPP+4YbZcockawD61cMGJTTEm24afywsymTJ8RnYKhQgSCwnfYbXAvI5HJwwzldqS03q5em6WIZqesEtuQNyREXNjiuic1ID6OpHmUsACsNBFwGB5BJj2EHnHg6n4TAEswWRIIDU+fJJllufI1uxG+HuQ+IKSZFaPgrzI1eHE3Jup5Jg27YQ9NyP8VWBAFNCdTlGJGkbKG2JO077nAdVsVN3a7Gp6gzBWZy9P+oE7HhgfMpjg87TgbqeRdFmkEekWnS4JWTMgEQ1NieVgn1wB1JfAzM03IZJAvCkH5gwi42tscGdIzbVHKhIB28KCpOx/lsQLnaGA9Biag1uJ0vLFup9+4H/AKmAvhs2gN+BwzgX3Woqz91te53x74DaC9OqhpzA8yuCYkgAaoI9QNxtOGHUsqKdQw6K6mIb+WQd4PiQp/8AFmx01MCnRDRLNVJiCJJQTa2wGM6SuhoycnV2v7FtOsxpSF0MzBJHoCW08gEleeCNsd5Wt4b6KvmDCe8g7ie+/wBR6Y16xkzT0EH+Wxm19LWDdr7G/EY/eAXpssk1FGumV7fjX+8ehwraqyiTV+4Z0jJstbwjclS1MahBUi4+q8YwzfRyjEuGFIuVDQRBiYM7cYNydNq+XpvTAWorxTKwCGmCGMzc3E9+2CPiHLvHhM7CqFmpTMHzrcwRwRcb/L3xNSfL+gSdaRnm+oaV8FavjUqUFW0QwVmUlo9GAkk8/ZZ1MGm4BsDtpvF/MPzkAcEDjC6jVCMrXIPlYE7qbEc2jBdVtQenElCCrNsymynVwe4t6TxWtgUeCpnGiq76VtqBOqTBIvv6x+Zw6/gz6ffCbpAmpqExpi219gDue2KXXgMjOe6IjJa/4c+ZiL2BsDA9Oyr3wF0V/CWvNoAP/wCaYpPhjJh8uAd2kg9jx+m2JqrlXNWtQC+dlAAnc+Ikb9xfFoy5NxGzenWKMJryN838YnN0stQqUlQUSNdUMdTwCAbAad5JuSbzxgWiatSmqhIG9yB+p2wlTL+CTrF1aGB4INx+uKPpHmpeMSZLGT2Fm9rAGOMUr2ON1qwDLV/4VgWguTPlIaCNtWH3TupLSSoaXyVl8u4GgnSR7qSVPeJ5EqusZc16JfRD02MgDbkj7zjPoV6YRtjDKRurRuBIkECCvMDYgHE8kU47Oj08pN8V4M+uHxRTcm4/lPxdflb6gj7YY0+jilSDGpIJpkibgMFaBBvKkC/JwmzlE02ZW0kkSCCCPQ9wfQwfS+Dc9m4RQoIRWlj3uNJsALXHrgrpIWTkptoYdWbJ1aqeG9UlXOpHVRC0xJ23GlSJ9pxT5pRX6YlYVAlSgCrG11PF/wDdt74+d5+oRVzLdtaD/wAn0/8A66sDZXO1VpmmreUmYIBE3vfA4aVMLyJSqRR/Dmbdy+pmFQahIIBPe7WFxsMMup55amYpVXAbWfNrYNLlVWSYjcLf/wB4Q/DjU1dnYgtogKf6zA1bf0yZixwf1Bkr5c0761csD32ABlo7XA++GlT0SxtwkpJDPMUGyNRSStTRVJ9CrgGx7SjEbfNjrqFH+KzFEUAaVK5aRBAMBovAk2Hq0xbEnlGLOafNRdIj+oQyT6avKTwGJw1b4hCFAmpGCBVYAGDJiQfUTO8gYk4PkpLs6+SlBxlotOoZgJVFHLtoOWAVSOGg6h9iF+mJ7q1VpqO7CQTUJAtqtx6m/wB8IB1Aq8rJZ1UtMyahRTUJnnXqn743zdQlNJJ8xE9ziiglRwydyYd8O0WzFVBVLU6JJYvB+aYHoDPftOPoNT4Vy4pIUUBlUqQSzoRJIN31KbyQLb2EnENk+tVKVMU10lTDFWSQY7jtPrycLuvdc10yUQ0lFTSQkAzpBEMbgfNt9rSZ/c3aOiUILSsss91anRyrq+R8MlWQuykiWF4YW+YtHphf8TGiVAplwh0t4OolQ03I59N8LPhn4mzFPWgRq9P+lm1xNoIiSvof74C6jnGUsSjoTxIOm8wJMwLbnFFF3sldL7WPOi1qDu1E06QLSTUcCygxYsdKmBY/rh1/1E+LqVNf/pa2XqAqB4aOGKsDHFogg+4OIFssSiswkEkCQCDY6ok8ER9/TCvpfTPGzQQA3IACwLk8arffBcU+xFKnrs/UcnUzEmo29yFVi3pNoGxw7pZU0qYeCQ5EGBACiLx8smBx7c4saPWKWVihTpIGpEoGZZsRJsSdnURcxJAtid6pmVLEIxUsTrWJVgW1m3HB91xm3+wyS3y7FvVzTIDhlL7MgUqLRBBM6jcz2x10WqXyxj/+mt8v+2qtj3+amRvytu59MUSHpuuuo51Fi3yWAgCD/wAwcG5T4Mq5ZtZqqcvmE0MYkKWhkuDHlcKZjYMOcJKS6LY8clU60FZGildSjfiWFO2h7xJ7GANuQMc/CXTWbUqtFWkdjB54O+1ovvxjboTU9Zp1SVqCVabGQYInY37ybcY0z3gKatXxnTMLGjTEMdmBi4kRjjbcm4o7ZzUUmcUekvTSvVuMuX01KasNSsR5THoxAkf2wjXMMjCoWLCoQstfSwusnksMbZz+cylSys4guxBLML2mSJ22NjvbGKZnxacMTqYQbRpYE6CeLfSAT6YrFaJR/Vb/AGF+epEM2keX5gRwDvJ4gmMdZbMaadnu/kYDkKQ6z+X2ODMnRd5cW0BgW2hgpIB76oFhNicbUwlWuTpVaYJ8ii2kiwG5N/rh7XRmzXpmQCwVm4WZ4tsPvh94A/pP3wKsEgQNI4/zx9MMtJ7flgSIUn2QlJauVzC5fVpDES8SApAJgHeLjGvWeoHLZiqtEnMVGVYZkUBF3aSt5ki1hcXnBXRMgWNepmGZ9IBUz5ljUTpnvYdvQ8KizBELga6jO7Ecw2hBPYQ3/wAsVXFboCyZMlQb0I81Sq1vFqVp16ZXSANTalEED/aWP0xc9F6Xk8tTVMxXaqHCPppKWIBB8RSqaiDBAliBvbCagoYwTpH9UE/pxglsvUoMGiCflYXU+x2PtjPL4HfpV4Y+Tq/T6bBMqq5tmPmFWk4VVgzIf8ZP9IvBuJxG9cyYp0wuXdSTqNRVaWRR5pC7qgBiT/k40ylKMyHkJqa94AneTwJ5xT0Mn4XUVqeUKaIaRAnzabzabcHY4PKiPFw+GfMsoCW0mTPMztffFnSoI+XERJQgg8gg39YJn6Y2yvwnXzDVa6ICTqYAQJJlgADFrQO9onHHwrKL4TEEG4Frz79v7YE3e0PiycVTV2IM/lWKs8SG0M0DYwwaf/MHGGW0kFYYmZt+kes4pzk9Eo1wGJAtvt/bBvVPhkZdUra5kQR2fsO4j0OxmxGCmumS5O7olekUdTwTAM6vLtEgfSSMOsqApQkeUkz/AOQg/np+xwD8PRTclyqli0ajAu3rh01JIICzcWmYuTY7ESffbEskt0engx3BSXZLPS8LMuG2jy/X/wBfljDrWSLq1VQZEeIP0f6nfsb82dfEtBVFOoGlhaO4juLYFzeZIoWaDcRNyI9PpisJPTOb1KpuH7nnS86xMjy+SJIDcnafYfnxgrNLUAqEz5WIP0YqR+U+2PfhnLK66DFgN/af74/dVrMFifxX/wC4SG+64do41Km7NqTjSAeJv6AM36hcK+t5c6H7MFf6qSjfcVJ+mGXSKatGoiIjudoJj88F9c0mkj0obSxWSdJMgqbRIFzfuPbEYupUelkipY+TfdfkFyDxUFTROlERZg6mCjULNcli19o3wL1LLMwJMSd7iAOwvwTHrOPo/wAEdAy1XJrUq0lNUu51AXC6ihIiDZlBMcH2wF0/pVIZqgWpgrUamIaGFyJse5nv8uHc9nnuHaIbMErohVYaAxhIieNzO0zaZwYtMJmLHUWUabbnsFA2jgYN+JK5pVqtPQIB3tsVZv8A/OEOXzlZHD0/nUqyiSYIBWe2waf+7A7R0wqElKKsZ9WyZTMUxVpupVJuIDDcEbgi952xg+dpav5k6C0nTsOBsBt3GKXL/FmXzlP+Gzco4NmP9XdXEWP9JGE3UfgrM6XdAj0wNRdWQDTuSVZhHcj9cCLrTFyJzk5gNX4erajmMrVSrSjVdrkblSAL7b2+mEmb64xprTWo6gTKqxYX4HA+mPKlSrSUxWdAfmCEye2xA/PAWToTdVYjfuSP3O2LRje2QnNxXFf78FVS6qtVaVQsDVI01BeSy2DxEwy6TP8AUHw8q0mqUlZqYVBYsTDGZmBvHMEDbAFLLUlolTTvbXD6dSQCVANtYI1g+wNjj8ihSg1aqZnSymzKfLN9iDIINwZGOfJHdo6sM+UeMjCpKVGomBoE0yv9NmB+0Y5dwKhJOhKg1eb5Q+1QE8XBIMbRMC+MepH5SpHktq/2n/H+MZ1WCsniIGWQxE2dfxQy8EWkdsBFrrSHOUrVKWsEHTUXefKTpIm3lY6Sb4z6eIJjvhTlHWWAn8YUnf8ABAPoRb6DDbIoQok/XGqujmyz1QzoVvN/bDHxfU/cYCyWWJI3vhj4Y7D7jGoSL+CZ6DVJV6LFdR5bcd4HrgbreXZKaSL06jKfZgGX81fGn8QA2pkIHJBmPuJj64ZOgqUjTJADiA24Dbo3tqgH0Jwb2aMJY5JyFGSht9ow16VVCkq6h0O6mLeonY/riVy9cqSj6lKkhhaQwkQfrY4ddLMgxLE7AW+8g/kcLONrZ3wkmOOp/DPiL4mXDaeQxFvTeQfQ29cT+WrVMvVXWrEJYoZ+UmSPbntN8WWQDAsabSwkNPlG8RBtHpg9+j0syumsStQCQoEC8iV3JNtpPFsQWWWPva/s2TGmtnHTviT+J/8AsEUjHygANawvH2jb74E6j8MTlmzIPhVVLF7WeTbb5W5BiDqxN9Q6O+XcshcL+E7Nqi3l34HHvziiX4g/ictSR1RXHzEH5itlsfl7x6jFozXaejiniceiYpowqUpBbzDVfe4n73xRddqE1AjgqqjSoP5tv+K35YzyJXVMW5nsORjTrGX8RAQ8xttt9BfD3bIU0SPW6Hnp1KajyECeCTJv6wPyxv1PMsfIuktUWGtFhNhPME79sUmSy9NcuUqqXapdF49GkRH0/ME4mesdNYP5E8trzJA27C2HT8BtrsJ6J5jTVpJDCxIgEWHlO94MfeMB/F2RpLV8NFi0kGYVjMbjVA3iSL4tP+mfUqa+LRqsAzRx8wNhJjvO55xrnui5fNI9WiwDkyQd57HAcqYVshOlZQ03IDEsVsafmFhBkETjbMZJ2KzrYuTAAWZG8zAHP2w/zPQzllFZWBEhQxMAPF1YSIEyRG4x+yOVWuyBmMF5LKAeGuBI/ETtgOT9y6lGv0r+CPyxWhUq6yQ6gaVO7Te3HbDzrHSqiZYN4o0BlJQmSWnYcAAyd+Nhj9/1D+HfDzQh2aVUlmEe9pNojcnHfXeo0qtJF1quky77gkA6LC4J1H12tg2TTXLfR9K+A6S/wmXiRUVbbwdcuyngTP3AwLQ+Gqp0aQRVoij5TAGpQ8yZ21EExNtpx8++HKeZGXYUq1SmpMkByl58pmfaww2+KM/qq5ShUqVnIB1A1GIZRABYTDEnmODPfGcN0SbdtoV/9YKqU+oqKT021U08QAzocSsGNvKAYwhoAJVU76QPvcn33x78TJS/j6ehRoKAFSoufNuv5fTAjAJXAE/LMHgzt7Ww0oov6bJxdMbP08Fi3hxeZPqQIt7mDvbBNTrlbKRTpsNLAxqvfYgcfSIwjzfxTDaaaiAYkkkfQW5nBniBqtPUdRU6ifWLDT9dt8Jwl/yOjJmxcZcNsIyuRV18R4ckyQQCCTe4574cUEyWvLvAWnU8lWkLhZ8swBwYa3Awt6Kw8MkTALR7bL+WFukq8K19fyD5tywHtBF/74VW2zeqxRWOEorsM+IcwaNSEqhiG1ACGKnXBWJ/puCbEW7jCtM9UyxTxFDCu/iso8oWWhCm4VjGrYgroBBGM+rdIq1ay3ipUYKREC5CgiO2H/VqS1i8Dylx4XoiladOPZVXFXKKSs5MeOUm/FAlJldXam2tNm4K/wDesnT2m6mBBtgvKPTGW8NV0sA5ctDKWvoZVIOkxueYtjDozJTAFNG8VWdXqXCq2t9Nx8x0AzYgd9seZl4ZtTTMSdokGRHAv72xNoupcqvtAOQjUY77n2Gw/f0w/wAihN+2EXT11N+4HpinyNSNu2DLZyu5NsaZNII5kbYa/wAKf2cCdPcNB2PPP/GGfie/7+mFSHqyBzFEgbRI5xh0rMQxpsPKduYPp6HC2n10p/LrS6geV+R/keu+PKtTzalMjcEfljU/J3SlGS0OPiHpfiKczTHnUfz17gWFUdxEB+xAY7sQL0GoJjWqngPYfRv7YZ5DqZAVwYntwR773t7YAz/TFqzUy0B93y4G9vM1Ecjk09xeJFgWrVEMeTiyry+TqwoFWkoJganmZHphpkcnmCdJpoT8uoMCCAAQYPNiJtiE6LnqUiAqGwkmWMQfmaFUW2vh3kOpJJh7rBuBDH8WkAeYe5H9xyT+ouv/AA6+TYy+IumVoYNpaoQUSGNp2Jn7SZvAm+MPhr4uydKi+XzNAhh8wKyZG9/b93w+p9Yoqnhsq1CoE2lCSRq3vx7X4wL1P4ZSqqulMeJt5oDA/NEjcRtqg+p2wuPLxjWTRxZ8Ur5EemfFVi1LVokwDJMTfa8RH54ZLWlCBE8Xt7Y6fJozQutKqk6tUSIsYg7SIJke+J3M1HoVCDpKneGJn1BJJn0/946oSTdAcJcbY06WpJ5EC6n+w98NlALXnA2Q64nhlvKLQIiZ/f1/uF/qem+4Itfadv39MUI3RsR/DV6ddAImCNWm5IgaoMAmDtuMMMlRXxNQbRVqMxZQ3lUTqOk8iSPsYgbB0Opo4OuDG6kAhvp+WMWegDr0KBEaPrgMKaWxl8T5VsyKekgGkPKg2O2/7i/GBOnZJk0mGVZvqED1A9u+D+i1QYjbi2wHryMO81SQppJiefWMZrRteBX1yklfkfKACu899hf0wo6H8MUz4q1XWGUgsAZVIkmPU88ad+52fpEUiNS2uCLEHnvjzL1Zp8jUAGMyGj1/x64FsZxTIrP5kUKq+FNREMAvYtYyTAHexj37Yc/DnTFzmaSpVY+ZYsVMEXC+ZSIF+B/bGfxD0uQDx3xl8MU2FRVDaZMTHpbDturEpdFNm/gKkxq1Q0GmFKs7DT5ZNVZCqOZ1RwPXHznredqJVDIijUhAeJ1f2kXvj6N8T1Kng/w66ig/+5A3aZie209ziTy3R/HUIXuXCoCAACeSd4vf0GNGXlg3uKIOhQ8ygzGoA+03xWVumU6FUhyxRHIM+U6QwgzpI8ykH6i4wd8VfBmYy/mFItT4qUxI9DA8y/UR6456/XL1kZeUWY3O4n0Ony4eUrBhhydDD4eqUWzLivKip5lHygVCZIgNzNv0wJ8YfC1bKV/4jLO1SkzDa7I1oU9wdgfpjmlWpMulaag8g8+s74LofEFXLsqsGelcEMNRAkCA3aJs07RbEYyfLR6WXBxgm5XX5OukfECZh0TM0WpZimwZWCkBinmvbym3sRjOmtMZKlUZwGRgADc7yVgCSCeL39CcUXxB0+j4C5qk0kAkUyfm1IRKHe2qb8RfbEZ0XIkqarH5LDgaibLt9+dsCXFq0Rx8kmFZunWpUdDroGrxdBjVFSosTEx5WFpkRwcLc7VLsQAIhbxceUCJ7fu15/Vc0aisDE2iJ/rQcmSbd/tjehliLQZJk4eqJ5XUEl2Z5Jip2wz6bmTq2N/1xl/Cw0RNt8bCnoNxGA2cquJR5KsqaV5/X2wz/iR6/cf5xH0apNQG8fucPv44dj9j/nAGv5Pn9fpzglHDL5WIBBvAmV73GCR04jLUngBoa/cBoAj2i/8AjFR1PMeIyKzAIzEIY7btJvPsRilzPwg1OgjBw1NVAUrpMAx3Atxyd8T+pKk2dbyQ5NHzPpqElkMqQduQe39/rjzNIwPMzYjvwRz9cMc58OtTqu6PDQJS7SdovcgwBI2No3jzNeSzQPWbRiimn0Ryxf6jAlMxGphTzG2s2p1v+8/gqf7/AJW/FB82BqOaNJylRWVlMMpswP7/AM43rZaJBt6HcGeRv+WPzMjhKdWwXarp1OoiAsBgWQGDBJIAtGxfs2LO46HvTuoqGDtcRe2+LLLdY8X/APj0SVJGkk6Ka2O7bsIk+UGJOPmNDp1fxVTRqBBZagYeEVG7hogAcyARyJxX5HM+EVVGGgsssRDuWlZEglEImOTE2xyeoxpq+zslPnqzbrPwywdvGrKPMSYEAaryCZY9rCbYBzCKE8KtTQiYDA6VmPmJAt7ixnjBvWOo+LTp1NQaC1MsTchTadp5O3P0x+qqtRRojTFriRAgrHMD7wO4wIXKK5FYRVbIvrPR6lA6hdTyJg+h9fXAJrFxA+oxV1SaSgHz0z+FpiPof32xj0LolPNZpFpkrTPmqaiJRBd7zccT6icXhOS0zm9RgTVg3ROgVnpNVgJRUGalQ6V9Y5J9h6Yx6kUsErU3I/pD7ehKhfscMviHq4zdQ6PLl0OmjTFhpFg5HJI+wMd5V/6ZKsVnUo1R6D5vrBn6HBcvLJw9LcbYTlOoCkPKSRPf+2GFPqJfzMYGwnfif7YjqtTSQcMMu4IDDY/uMUIzxuD+CtIDqextvuMdZDprqRBBQ7g9v3zgLIZkQAAZw+XOrpEYUya7OKuXGk9uB6YT0Mmab6lAYet94w0q5iRIntbALViOcahl7jijnVCwpGom6EcxEjEv1asBqU+U69Vt+Igjbv8ATDA5qxj/ADfC3My0yCZ34jGihWzvpvxzmcurKW1rBCkiYMeXUBuBb7XnEoEeowYCWJ125uPuThxmEvZeONsYU6PmlQV25Nv2cMDHNw35MMvR11SgBncjYqfQn9MWfwr0p6itq06CNBquoIC31BVvrbgtssc7Yi+s03pfzBJ1bsd/aNh+9sOj8TPUyZoKrKXEXAjTAmGBFjBERz6XDj5ReXqJSi4mIzlB87TTLs/hBikFywclSsqCBAk7d5I4wB0/PgClSAszIxbu2qPt/g+5l3rvQqK4EMjBhPdTI/MYoM4VSopQ/wAslXSbDw2h0+0kH1BwZwBgndoHymRqfynWGV4LQYK+aSpBPpY7H7gVeTcbAScI+jn+UnEKP0w6yFiCBjPs12h3kaMmIg4H6103Ube++N6OZIi0bWwLmesqD3M7YUm0vILkulkNJPrth1pp+v8A8f8AnGWWzgZYeBPHfBkL6YVsyjF9APxl8PeOJSoqsWim2ryl9MkE8ahtHIPMTPZLrWeyq+A+pVMgq0aTIIs23Mj1xWfDRNSrLkszITEA69lKmRAEH9MOM30Wl4dYozQia1XVqKt5pWWkiCvyiAJjHIs6xr6c9ls+Cp6ZD5YVJZ6mmreSAARe1p2jv/zgXM56mxKmlpExC1IM9tLBYNuY4g7YoMpnKQP82YYgq4MgRMhlUbjvfg2wH8RfD5rHUqhH0yJYS68WEj2M+h9Hc1z+5UVx45RjUiUqKJIp1f8AxYENO8ENcn1vim6D0KiMu9fNveLcR6x+WI7NAL5aqEMlpB0tbYHuOxsfXBeV662k61ZygmmCRpU/1N3YTY8e98dVWicoxT0hqM/4CeGEJDMGZGldUfLqi49FG25kgAYHLqXFTL1dLzPhV2Av/tqmEcdtWg++JZOrszanNyftg3P9UHhyhUsTHt64f6b6OX60lK0NTmatJTQrK1OTrWVNmFpj8SkWkT9cedM6tobzfLPfY8HcEwb/AEw2+Cskteh4dKvVp1pOhXXxKLTMBkqA0xI3O5Jwi+JS2WrGlm8oiPw2XcqD2Ok61+i6cD6e2dEfVLyOK+dLCGP1GxBuCPTtjbIv4WQzdUNDVGTLj1U+eqPqsC2FWSSjUph1auLQAyq0QSInWvPYYYdb0JkMtT1HS+adydMGFpqhtJvc84SqdFJZozSSYN0ykJHrbDynQ8NpknT25U2aOJgn2P0wg6fW0kKeNj3HB/vh3kaZksTaf2cJNe52QpoUfEvRzSfTbSw1JG2k8D22+2EnSKpR2RvlP/7SAPvMfbH0jqWQbM5cH5TSkL3M/KPQRI+3bHzzO0rEjfb9fz2wMM7XF9nPlx2ih6fROqTcDvhnSabRA9MIek9RGgFj5rBh9Af0M4afx4Atzi2zh0tMZ0HWIHfvv6Y8RQxjfgfvnCpMzJXSdz227f2wUM9pKmxP5D1+37tgWZNDVcuqGTye2NM2qAXiMKc/1FSBNjxHPr6d8B1iraTqO23rg9CyZvnETcWFhb1xxUyHMbfn/wA4D/iKi3EQO9/bnvhrQzWpBqIJ/e2MFSvQsztBShVhINsI0ovSlR5k7bH/ABijzaAgmfphWwH+cEDsVZ2mtWF0FQBbU2o+t/8AnGL0x4a0jLBCdDbFQTJTkETLDsSeDGC3p7zMe2NHogpbGuhOTuz909otwBAwySrA5H/rAuQsJ5PGDWTULm0fYYDZSMqiE9Oq6gbeYjeLxxgPNZBvmAJn9iMe5SqtJrFu5nnvhxl88oHEE2tf98Y34A5JrYgpM8+YYYx+4OKOllAwDdv3GOfD9G+2A9BSQJ8F9TaGXTrUrqLWlQpvuQOfvGKLoeos2qm3nSGabsYBE330MTB2iB2x8u6ZmoZVIYMSACBc8WG5+mLl+sVyQaOW8OwOpyJhbE6jxfaRjg9Rhd68nozkn12K85TAhXYKyEoy3mQfmUbX522mb4DfrtTLyg/mIt9PuJBU8SDN7X4wR8UZNvESo9UE1l1SF0j2gkjaMTTdGZXOt/EkykSZXiAbgxuI39sdEIwnG5bGlKbpJDNqC50F51VrQEAC01vAJJlieTJ9IvM9ncqaT6dLI67ywv6iAIB9zgqq/hkPTJVhsRv+/TB6Z+lmU0VvLVHyVLmT2O8T2Fu0bYpbj10T4V2yOz2TN2H1ER9bYb9D+Cs3XpitoFOiTapVOlTzI5Itvtio6N02jlaP8ZnU1nUVy2XIkVXX5i3ZB6+8Gwwt61mq2b/m16hcz5F/AknZV2AvE72uTiyyOjm/+ZTncejfI5XMZcaKVbIZhtgozBmOxUMAYie+P3Uspmq3lq1qKVW2y2WoxVb3JUOPck4m81lSN8a9K+JMxlXBV2ZB+FibD/ablD7W2kHBt+BZ+mURr0KvppCnouljJvBmDtEcXx58UuTRyg411fuWWR+WFuczRas+Yp3SqRYbq15Vhwe3BFxyAfn3nLZYMpOmsxZTY6SWk/ofqMZxrZKGpmvTqpWIIHAPbmAePf37nFDTYsCh8jkCdiJnj0I3Fok4R+EEJEh0OzSL9vY/4w5yfUhbUjFhyBOr3Pf1vI+5g7Z6kJRXkoehVWV9DMNLKVaeIuD/AGj1xJfFXTWpVSSIDyYjY7wfWCD7zh7Sq1ANSU2EsORZt+TMW/e+N+vrUzKAtTUFxI8xBWLSfKYvb6453cMil4fYZtdo+duhWqxFgyho9ABt7TjqtmSbTg2hROoKReXEdvIQw+kDCaoIJjY3E9sdkXZ5vqIU+QYueYCAcFZbMEDCoJzjcVO5vgtHMMq9UETzsMDtWIi5na2A2rHBGQUn/EYNUGg4Z9lAG/22w6yVUMJKgSLW39vX15wjqIFbcHBeVz/mAHlA9f0+n72wEhk6djQ0eCIxnR6MXsLX3i32wXSq+JdRfvNsG5BJMGb4DLXaJjqvRqibBvU7j1v3wFUoMABpOPpLOt9zbbEr1LNFZUmQNhAmY78841+CcsfkWZPJsRaRb1v+WP1WjVBnQYF549MeU8+xktck8+uC6ef1HSWAUevMX9hxjNAVdCbUSfNPadr41aqFdSCRG2GNRkbhbmx2E+vOFmkmSwiMb5A0kWfSM1/LXURqbgbRxfucM/4c9sfO8h1BkYEEW27e8d/fFZ/rFb0+3/OM3QYs+YZrMPQqwQyVFM3EEHg3xT5T4y8TL1UbystBKa+b5oYhzHcgjC3q/wAUFnKZukldCBBNnW3BEQf+0ieScDt8NK9Jq9CowVV1FKgExzDLufSPrjSxxklyR1rLJSaH+b6ma2TovuaU035jbST9AP8A5YTVepOYXUY2jjfaZ2m8G035wt6dnalGShEMIZSJDDsRjgPOFjj4l+baGPU64Y/7vxRMapIMT9/eccdJyni1kp8Mb+25/IHGhyReia87MFI7nv8Abf784YfCzCma1YiTSSQPWCw+kqJ9JwekJJurOviDqXj5lgABSoDwqSjYKpgx/wBzSfbT2xtlKBBBI9Y/fviXyh0x7YpOn5vUuki+NL4OnBS0cZjK2MiDx64nc7l9/wBMXSkFLyT3++JvqGX3Pb/MY0ZFM+LRN5TNGkx30kQwmJHoeCODwfrht1EacpRGrUPFMN/UpBIPveCOCCMK8/Si+Ospqek9ObJ/MX6WYfUGfceuL3aPKlGmXfQnqoB4Vei6RJDG3raJGKmh07xUPkp06xOoTqC6LfhAM+tpBN+MRPwgDUAQin5RuUkwSeZGK/puZJfTqJIY6p7KSAFOrUBcc98eXmTUtdndBuhgtBwE1lVC3kCVYf1K3J2tubWwbSqroZAZLMCjEb/1Aj/bvHrbfHfT+rMFGpVdHJkRH9XFwfl9MJ+vZ1HBfLKaR8Jnv6QdpIBt+eJxk8j4SQuTJJRYqzaIlYuWDRIJUWDEKPUbCMRvWMuKbKIIBIAJ5kSs3+n0O2L/AKR1SkcmqGiNXhsS1pJVSSSfWD+WI2vkRmqdMklCDAIk2kcE8TaPXHZBqLOVN5FxYGlAYJTJl9v0/PGZoFGZSZKmDG25H9sMOmOysoXZu5xeznit0wun0egyKWWqGAg6SsE9740pZOgAQFrxNp0Ax7RGHTUrL2Ix3QyQ1HAtlOEScqZfKRB/iQe8Jf0/5jAgpZclSy1wIvp03abQSdot9fS9kvS0M6r3xy3T1C7D09+fzxkxHjQs6clFCCPH0xcMFmZERe3M7m4w6fM0FYXqRaI0z6zePz74ArUrcD6YAehxOBY6hRQUylUqyJmDexGj2HMxM3Mc4V5/pdMlYp5hi2qQdM+W8j6ccxHOEtaqyyQb7Y4puxEFjO+54xmybTYyq9HphZNPNQPxHw/ruY42/ZBrfDxDGaeZ0xNvDLTaeYIF9r7YHrNAEk/f0/xgaqxjc/fBUrJNDBOkADV4eb0rIAC05DSQSRPePX7ie8x05QCWp5qY5VLNJA1GRA+X2nCTUymQzA9wxH6YDqsxJlifck4bRhtnMiiQwSsp1ATU0RcEx5STNsEfxXqPtibpVDMSd+Thrf0wJLZo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25803" y="3606302"/>
            <a:ext cx="511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man gives a description of a person he thinks could be Jack the Ripper.</a:t>
            </a:r>
          </a:p>
        </p:txBody>
      </p:sp>
    </p:spTree>
    <p:extLst>
      <p:ext uri="{BB962C8B-B14F-4D97-AF65-F5344CB8AC3E}">
        <p14:creationId xmlns:p14="http://schemas.microsoft.com/office/powerpoint/2010/main" val="29887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452717"/>
            <a:ext cx="9404723" cy="938200"/>
          </a:xfrm>
        </p:spPr>
        <p:txBody>
          <a:bodyPr/>
          <a:lstStyle/>
          <a:p>
            <a:r>
              <a:rPr lang="en-GB" dirty="0"/>
              <a:t>Primary sources - eyewitness</a:t>
            </a:r>
          </a:p>
        </p:txBody>
      </p:sp>
      <p:pic>
        <p:nvPicPr>
          <p:cNvPr id="5" name="Picture 4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5" y="163020"/>
            <a:ext cx="1635385" cy="122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024.vk.me/v6024419/56b9/646KilNui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" y="2111719"/>
            <a:ext cx="5902305" cy="423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2.gstatic.com/images?q=tbn:ANd9GcTtBTiVvn1fr2WU8XTBmKq6mmJKhqXhR4_iF0ApOqhfb4lNVOMa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hUXGSAbGBgYGB0aHhwaIRscHBgcHx0eHyggHiAlHx0cITEiJSksLi4uHB8zODMsNygtLisBCgoKDg0OGxAQGywmICY0LCw0Lyw0LCwsNDQsLCwsLCwsLCwsLCwvLCwsLCwsLywsLCwsLCwsLCwsLCwsLCwsLP/AABEIAL4BCQMBIgACEQEDEQH/xAAbAAADAQEBAQEAAAAAAAAAAAAEBQYDAgEHAP/EAD8QAAIBAgUCBAQEBQMEAQQDAAECEQMhAAQSMUEFURMiYXEGMoGRQqGx8BQjUsHRFWLhB3KC8ZIkM6KyNEPS/8QAGQEAAwEBAQAAAAAAAAAAAAAAAQIDAAQF/8QAKxEAAgICAgEDAwUAAwEAAAAAAAECEQMhEjFBBFFhEyJxMoGRofBCYrEU/9oADAMBAAIRAxEAPwC/FYKIOGXT6wgyb4m6uaB3xhVzzRAbHFZ02VlLqKDv6g4LbPACYkHbENSzh2J5w5y2bBABwtgaQ+yueBmbYIFVTzhBRzQG2PavUIEDfAUjcUxvUzI2x7Tr4Q/6qJ8wK/mv3G31jG79RjcHT3HHr7bY1jcBy2cjfAprHVM4WP1BCNx94/XG9LMggQQPWbYHJmUa8DenJucdh/NHHGFo6hwSPef7bjA/+pKSR83sZ98bkK4jnxwDAv7Xx148QNie+EdTqKgMRJUCfaOx5wK3VG8MMQxW2kdwfzj1wybBwKkv64zOcAH9uf8AnCGlmyfltzuY/wAYIFJybtt7QBySeMC2w8Euxmc5Py/8/bj647TMdz9BfCRsyqkAHV7GR+/849OemY2H59vpg2zcUPDmL4Bzebjk32wE3UVC3ZdwN4GAsxmwLlr+n6YzZlFD3LZk2mx/vgmpXGJihmWMEG0WjtgqnnImPuf3fAboLih2lTt+f+Mbq1rn+2ED53zQDf6Tjpc/yPz2GApCuI9etHGBmrHkx7f5wsbNk7sMfjnQQRPt/wCsFyZlFDUZwAf5wFXz2FzZkC5ONRUnaLcTuO+FbbGUaDErmLYwq5u2+18D5bMgmAbfp3nC+o2poAv6bfT0wEyixhtbPaxuSNrX/wCMH0CQoWcCUiqCKkTyRjf+IEWMjg4PL3EcWgfPsPSOTzhT/DJ3/TB3U6YZSQb4mtJ7jDKSMmbZh4F/3+5xkrryR9xj0Z5HAKXk/WNpj64W9dqlEDKoJ1CbCwv39Ywa8CIZ5moIiJ7YyXWIKOW/2Nf7NuPrOBMqjBSx06DcXPcBo/8AkDFucfs5lqtRGSkCGIsxlRFpk9uMLVDpNOh3QzJYBlIuNj+9+MCjqoZyCJCmCRx3t2HfAuSyxQinRBdgAWOyXAvOwEhxfgDHS5M0zVd2IB8zqnPrfZZO/M2nBoZadMZVepKkTsTAHcnj1x5mM6adItpJZYIUz5VMb+wP5HbG3TDQZRDqK6EbX3ESDcG034No765jwqFRfEY1HKFmA2g2WDF2sxvg8XZlOJ+ytQkaiROzadp3H14xxkqji9SzHhRPqNp4nHmZzKrQU64JYQSAAE3tPJ2+/MY76dnE8pDrJaA0AljFrk3IvEzH0ErxDyN6eU8xUXJgnVwPT1+n/PtB01FB2NzaCBcAc+k74D6VnvPU1v51lWB5N77gHawvvhVS6g4LsGA8xsqg7m7TwdjzHptgpAbbKH+Mo6WAMhRYmYkEAgAW3Npn74B6P1VGqEOyaJZUDCBEwsDgxiepZhJdSYZTKxJkjg39ZuDjH+PB8SdN7ECQATJG3scPSAot6KrK9cBrtLfy1B0Jp3EiCR3kA/X7dUM62mogE6xvuYmf2PviLyhfXMrqDldPtvc2HH3xv/Ey4Yu9OnqIAkA6dxz6xGAgyilr/fJRZjqrVI4aAQdjIsJHExMmPfH5MxN2eJG3c8/fsMTPUqxUtTAkg/Mk7ALEmb8D9LYIquPJpYnaUAkiLzbg7/bBoz9h5UzH4dIn8JkFh3M7fuMAV807kpYsvmE+lp3ibTgHM56UNdfmmdNwAP6ifc7E4GOcSvrXUF/piVAIuJgfQfbBrZr+0e0+sEgMCJCtKwZngmOPX9Mb1uoyq+fYzERII2j74m87Vi0CdEfODKm62EmSJ7bRxjpq61GRC+nnWdiOCNzH09MDjYGtJse/xjKxBsCJHJAiOYMfrj9W6rcjWBA4/q9t44g98Txr+YtJbhgpghoO3od/W44nA3jHTY3A86xEgc95A3H1ixOBSH+mUtHqIlp+abS3HEeh+2Msz1cl4VokCLRBi4P15/YQUs+DCNYx5WkD3BO0djsJvvIJCsQSVJjcgEn2bkH1OA6Q0MY8GeYHUpg8rEg2j19vX9dKfUZhVOk8KZn6fv8APAOUQgLrPlYAqCplhMbWmO4PEe3j506QacLoY+WACfXVuT9ZE4RspGKQ2yuZCsQxBZhMCbncCQQDt99scv1UoRAgMZAiJB47j/jE1mq+qDxfS34lkyVP9QwMar6wHUHVs6nexiRftGCo2Z67Kz+PDqRqI4M/pwT9JxjrIGlSYsdzvEj+4wkyuamzXA+4kAT7W+mDkhj5mI2BYCYi6t9R/bAY2q2Oa3UZUAG5HGF2v1/T/GB6xWmdIYG5vEc2g9sY+XuPywVE45KmPul9HYs1Oi3lYhiysukC4a2rUb+nbthxmeg0qdM6mVnmNVTaJEiLwCJ74l+ifECt/DM1SGpNE7ErIGnSoMgi8nbfcYc/9Q3bxqQpAltLTpvcQf74q0khOTtCvIdRpO9JmHih6oXSUAFNZKoAJvJIJEGO+G/W+oJ4hV01sJW5gTPI/EBBsbb4gctUaiNeoqNRuAPm1GQCRt+RGNc1mTUL/wA5FBBao5JOkfigkXYyo0jGl1oeMXy2MclmwrsUKoqsfKIChZHliJ2I0wNxM2sTneqF0YPApNInTMkQTc/M1huTG/piazdaiaNPQrMAoCu1mP8ASNiRa/tbASdTBQ0q9RkVW1AXaxvKiQs+p743G2NxpX4HA6myQohQD5ah3MHaTdu0DbtgvO5pi3irBYiVLNZV9RJ55N7ngDCPLlXPNWqq60UDy6CJ1MZ20nkgDVvjY0qKUy1SlUFKqBoYMTcSCILGQPKdhscFRYJSjy10Om6oCfEdiyKTTIC2mBrMH5iMLx1AtVgP/LUyq2kW2PAjaL+18J2zvkRKeq8mVuSfEcG08kfSfSMGdfKVArFkDAadNNWk/wDcWYyxE9uMBaGklKlH8hvWczUOzCdojSInY829++Ns3WNAlSQAbGCDqB5kTc/kTheRVLPU8IiitQzUIJBYkwAdgTNoi3J55zWYWqArSGDL5pnyTBA0gKCQTdvTGXyM1u49DSnWLU9awJMMACIXYb7mSNiT9sCZDqU1AxVSVABChbwNI1eUiTf13tyMKmSQl/5pUUvlWCCxGwsIBt+K2FnS8xTUqAdyWJMxyBaZOx7YanZK01XYzqZpUqhVa5uIEk9zc+UQO0/33zZLE1AEAk7qN4EwNUTCi2k23N8KOp5gGuxpsSpQ6mKqBrJAInm14P22wTlqjKNEwzi0zdSYAAPBNr9tt5R6KJctIYZh0qUVKlAyfiPtJlSdx7d8Z5LMsz6oc6VkfhtsIkX3Fz2OB8mlKojF2hqSgqgTUHZTJk/h9seU6VUqlRlZabne/nC3LG2y3JPAJwWmmCPHi7NM9n10FBqTVIIY3ZJkSIAub6hxtjTqWV0U6IkBKqnzaCoDg7EmR7kRuTeMe5+pSrlKfj6gisqFdRuGGksYICEFttrXwoq5p3lFEIzHzFDqtJABg35IBtjfAI8u/BrncwQUhPCZBDEajJB3Mk34gdsY5h1lmpNA3Kf0+oH9JPb5TY2gkrK1zXlVksfl8tmAkhDa0Ls3YQbAEZHo5czSlaqXK3DA3+4g7cg/TAuuzoUFvj/Bz/qRLhmAjTpIFlIAtsPbtfBlCtTqH5ikfi5UzbUN9/xC3oDIxz0jo2YrOyJRXWoLFG0rTcDfSGMo3sI9hj3KdQSjUDJRVKlwQ8OApsYDAgj2MeuElsaP/X+A5cpTAfW4JC6lRB8x5IjzJ9iJ4GM8pm08yoGLxClm0lSLgeU37Qw+2A6r+E4Mi9xMBGB4U/htwfvsMY59UN1BFtidLKfQ9vywlDVf+2GZbNBwZaKizAPPcT3xx/qBepocMrEEh7x5QSdXOwNiDPc4U180XMSNarvGkkC191JgxvPcbYKzGY0agV1EDSzi17SY2ixFuMOlXYNPoNTPBbsdRDWC2JAuSwPuB9+2COnMXK6bg/8A4kXJPYbn6euFVejKa1+ZeO68/Y/kfTGfTswFcapCVLMRxPO/Bg/QYPY3GuhulTSTMeWx7FTz7Rh9TzBpqwOqYA1TFt72vYkE+/EYWvQXSrtUUMoYfLOpgSQpANlO4biduMYt1k1bwFbcgRpawAsBA5H1GE72Tk7fFH7N1NMiT6e4/wAj++M/9QH9Sfv6YxNYGWEkoNQsSbHy3iObz2OOv9RPphwOvYK6V0nxyq6VUIAxqTexmY2na5OKD4gzVUU9dJ9RdDockkk+USey31QOwn0gOjdSY09UNAVgSSNOojYWJkAg7dojcPsn1sFaNMmm4RYYK4aVZdENBOk35vhpRfbJOUeVR6JnNVTX1wSyzOokgkCwJ5NhJ9cbr0SnoC6/OzXgz5YF5Pv24wy+L8nSyworl5AA8N1Y6vNYhg3IMtY3BHYjC2lmBpkQs2tH3MeuKqNrTIPJLl0YNUKq6GIFRWBXsVqxbe0YM6tk10U6kWQhakCZpPsw9QdQ+2N2y9D+E1IwNZ2NSJOqELCLXUadRA7k4I6JXp1qR1q40mKioPmpGNTCbAgx+945XUrR1YJL6VMEzfVoVqGWBSgEhogs5IC0yzbwASQLDyxzblE0nTWWPJrWGFyEk3g7XNiL2PIwmzLqlRgoOhTMEg942tt95w/6NnPEr03UU6YHzTsQd57T27Yo0lEjH7n+P4Am0OhenKUYI0R5nuTMi+5NttzGNafRiMulYgUW1bbkCWAnc39fXDP4i6xlcidNKkrvIkrARBG6jbVEn6k8496plalTMlBApOqMpJMBWUbFtvOCuAt9Bk+K32Z9FcGi9HxV0m7eIC+yyxVQfmJmO8xhPnOp+GpKAFqTFbiJkGGA/Debe2Gy9Pyy1PAqUi76fI1Oo6k6hs4DANDSJm3rjHMdNpmkwanTpMJRtTMG1hiPlCwIhbbWnmzONsnjnSaFmTplkCh21P5madyTogxwCpP/AJemGXTeoLUXStH/AOpDHxCAJYTsBaG+byqDNsL8o2oJEQUknkRUqKZt3mYgQV7Tg2r1OtlHd6QUtXAYuFkgyQ4F7XmY5jCNvlR1OEZYotGPVMhWo1UFQEOzT4YZDpQCRYNYxO4FgdyYw1zORqZrNLq0opAVqlKmVEgQNyJJsDA5B9+VoirlcvUCKtRnkxZngEtDGTPMnvfvhZlaYGZU1WrCiHjynzSTBjSARFtt+NsZO1RGS+7kMs3kWy5raadOtTp1YYlwsCxMqZsbiQOfTANTq+YqZUUvDWnT1MQurSQPLK6SCYkzE7g458CiVrPdj4rlWarUB0avLKmzE+t95x1n6WjSt9RpyfOY1eJUE78BQPpgWumNBpy0Lsq5LNUNm0MGvYKSEPP+4YbZcockawD61cMGJTTEm24afywsymTJ8RnYKhQgSCwnfYbXAvI5HJwwzldqS03q5em6WIZqesEtuQNyREXNjiuic1ID6OpHmUsACsNBFwGB5BJj2EHnHg6n4TAEswWRIIDU+fJJllufI1uxG+HuQ+IKSZFaPgrzI1eHE3Jup5Jg27YQ9NyP8VWBAFNCdTlGJGkbKG2JO077nAdVsVN3a7Gp6gzBWZy9P+oE7HhgfMpjg87TgbqeRdFmkEekWnS4JWTMgEQ1NieVgn1wB1JfAzM03IZJAvCkH5gwi42tscGdIzbVHKhIB28KCpOx/lsQLnaGA9Biag1uJ0vLFup9+4H/AKmAvhs2gN+BwzgX3Woqz91te53x74DaC9OqhpzA8yuCYkgAaoI9QNxtOGHUsqKdQw6K6mIb+WQd4PiQp/8AFmx01MCnRDRLNVJiCJJQTa2wGM6SuhoycnV2v7FtOsxpSF0MzBJHoCW08gEleeCNsd5Wt4b6KvmDCe8g7ie+/wBR6Y16xkzT0EH+Wxm19LWDdr7G/EY/eAXpssk1FGumV7fjX+8ehwraqyiTV+4Z0jJstbwjclS1MahBUi4+q8YwzfRyjEuGFIuVDQRBiYM7cYNydNq+XpvTAWorxTKwCGmCGMzc3E9+2CPiHLvHhM7CqFmpTMHzrcwRwRcb/L3xNSfL+gSdaRnm+oaV8FavjUqUFW0QwVmUlo9GAkk8/ZZ1MGm4BsDtpvF/MPzkAcEDjC6jVCMrXIPlYE7qbEc2jBdVtQenElCCrNsymynVwe4t6TxWtgUeCpnGiq76VtqBOqTBIvv6x+Zw6/gz6ffCbpAmpqExpi219gDue2KXXgMjOe6IjJa/4c+ZiL2BsDA9Oyr3wF0V/CWvNoAP/wCaYpPhjJh8uAd2kg9jx+m2JqrlXNWtQC+dlAAnc+Ikb9xfFoy5NxGzenWKMJryN838YnN0stQqUlQUSNdUMdTwCAbAad5JuSbzxgWiatSmqhIG9yB+p2wlTL+CTrF1aGB4INx+uKPpHmpeMSZLGT2Fm9rAGOMUr2ON1qwDLV/4VgWguTPlIaCNtWH3TupLSSoaXyVl8u4GgnSR7qSVPeJ5EqusZc16JfRD02MgDbkj7zjPoV6YRtjDKRurRuBIkECCvMDYgHE8kU47Oj08pN8V4M+uHxRTcm4/lPxdflb6gj7YY0+jilSDGpIJpkibgMFaBBvKkC/JwmzlE02ZW0kkSCCCPQ9wfQwfS+Dc9m4RQoIRWlj3uNJsALXHrgrpIWTkptoYdWbJ1aqeG9UlXOpHVRC0xJ23GlSJ9pxT5pRX6YlYVAlSgCrG11PF/wDdt74+d5+oRVzLdtaD/wAn0/8A66sDZXO1VpmmreUmYIBE3vfA4aVMLyJSqRR/Dmbdy+pmFQahIIBPe7WFxsMMup55amYpVXAbWfNrYNLlVWSYjcLf/wB4Q/DjU1dnYgtogKf6zA1bf0yZixwf1Bkr5c0761csD32ABlo7XA++GlT0SxtwkpJDPMUGyNRSStTRVJ9CrgGx7SjEbfNjrqFH+KzFEUAaVK5aRBAMBovAk2Hq0xbEnlGLOafNRdIj+oQyT6avKTwGJw1b4hCFAmpGCBVYAGDJiQfUTO8gYk4PkpLs6+SlBxlotOoZgJVFHLtoOWAVSOGg6h9iF+mJ7q1VpqO7CQTUJAtqtx6m/wB8IB1Aq8rJZ1UtMyahRTUJnnXqn743zdQlNJJ8xE9ziiglRwydyYd8O0WzFVBVLU6JJYvB+aYHoDPftOPoNT4Vy4pIUUBlUqQSzoRJIN31KbyQLb2EnENk+tVKVMU10lTDFWSQY7jtPrycLuvdc10yUQ0lFTSQkAzpBEMbgfNt9rSZ/c3aOiUILSsss91anRyrq+R8MlWQuykiWF4YW+YtHphf8TGiVAplwh0t4OolQ03I59N8LPhn4mzFPWgRq9P+lm1xNoIiSvof74C6jnGUsSjoTxIOm8wJMwLbnFFF3sldL7WPOi1qDu1E06QLSTUcCygxYsdKmBY/rh1/1E+LqVNf/pa2XqAqB4aOGKsDHFogg+4OIFssSiswkEkCQCDY6ok8ER9/TCvpfTPGzQQA3IACwLk8arffBcU+xFKnrs/UcnUzEmo29yFVi3pNoGxw7pZU0qYeCQ5EGBACiLx8smBx7c4saPWKWVihTpIGpEoGZZsRJsSdnURcxJAtid6pmVLEIxUsTrWJVgW1m3HB91xm3+wyS3y7FvVzTIDhlL7MgUqLRBBM6jcz2x10WqXyxj/+mt8v+2qtj3+amRvytu59MUSHpuuuo51Fi3yWAgCD/wAwcG5T4Mq5ZtZqqcvmE0MYkKWhkuDHlcKZjYMOcJKS6LY8clU60FZGildSjfiWFO2h7xJ7GANuQMc/CXTWbUqtFWkdjB54O+1ovvxjboTU9Zp1SVqCVabGQYInY37ybcY0z3gKatXxnTMLGjTEMdmBi4kRjjbcm4o7ZzUUmcUekvTSvVuMuX01KasNSsR5THoxAkf2wjXMMjCoWLCoQstfSwusnksMbZz+cylSys4guxBLML2mSJ22NjvbGKZnxacMTqYQbRpYE6CeLfSAT6YrFaJR/Vb/AGF+epEM2keX5gRwDvJ4gmMdZbMaadnu/kYDkKQ6z+X2ODMnRd5cW0BgW2hgpIB76oFhNicbUwlWuTpVaYJ8ii2kiwG5N/rh7XRmzXpmQCwVm4WZ4tsPvh94A/pP3wKsEgQNI4/zx9MMtJ7flgSIUn2QlJauVzC5fVpDES8SApAJgHeLjGvWeoHLZiqtEnMVGVYZkUBF3aSt5ki1hcXnBXRMgWNepmGZ9IBUz5ljUTpnvYdvQ8KizBELga6jO7Ecw2hBPYQ3/wAsVXFboCyZMlQb0I81Sq1vFqVp16ZXSANTalEED/aWP0xc9F6Xk8tTVMxXaqHCPppKWIBB8RSqaiDBAliBvbCagoYwTpH9UE/pxglsvUoMGiCflYXU+x2PtjPL4HfpV4Y+Tq/T6bBMqq5tmPmFWk4VVgzIf8ZP9IvBuJxG9cyYp0wuXdSTqNRVaWRR5pC7qgBiT/k40ylKMyHkJqa94AneTwJ5xT0Mn4XUVqeUKaIaRAnzabzabcHY4PKiPFw+GfMsoCW0mTPMztffFnSoI+XERJQgg8gg39YJn6Y2yvwnXzDVa6ICTqYAQJJlgADFrQO9onHHwrKL4TEEG4Frz79v7YE3e0PiycVTV2IM/lWKs8SG0M0DYwwaf/MHGGW0kFYYmZt+kes4pzk9Eo1wGJAtvt/bBvVPhkZdUra5kQR2fsO4j0OxmxGCmumS5O7olekUdTwTAM6vLtEgfSSMOsqApQkeUkz/AOQg/np+xwD8PRTclyqli0ajAu3rh01JIICzcWmYuTY7ESffbEskt0engx3BSXZLPS8LMuG2jy/X/wBfljDrWSLq1VQZEeIP0f6nfsb82dfEtBVFOoGlhaO4juLYFzeZIoWaDcRNyI9PpisJPTOb1KpuH7nnS86xMjy+SJIDcnafYfnxgrNLUAqEz5WIP0YqR+U+2PfhnLK66DFgN/af74/dVrMFifxX/wC4SG+64do41Km7NqTjSAeJv6AM36hcK+t5c6H7MFf6qSjfcVJ+mGXSKatGoiIjudoJj88F9c0mkj0obSxWSdJMgqbRIFzfuPbEYupUelkipY+TfdfkFyDxUFTROlERZg6mCjULNcli19o3wL1LLMwJMSd7iAOwvwTHrOPo/wAEdAy1XJrUq0lNUu51AXC6ihIiDZlBMcH2wF0/pVIZqgWpgrUamIaGFyJse5nv8uHc9nnuHaIbMErohVYaAxhIieNzO0zaZwYtMJmLHUWUabbnsFA2jgYN+JK5pVqtPQIB3tsVZv8A/OEOXzlZHD0/nUqyiSYIBWe2waf+7A7R0wqElKKsZ9WyZTMUxVpupVJuIDDcEbgi952xg+dpav5k6C0nTsOBsBt3GKXL/FmXzlP+Gzco4NmP9XdXEWP9JGE3UfgrM6XdAj0wNRdWQDTuSVZhHcj9cCLrTFyJzk5gNX4erajmMrVSrSjVdrkblSAL7b2+mEmb64xprTWo6gTKqxYX4HA+mPKlSrSUxWdAfmCEye2xA/PAWToTdVYjfuSP3O2LRje2QnNxXFf78FVS6qtVaVQsDVI01BeSy2DxEwy6TP8AUHw8q0mqUlZqYVBYsTDGZmBvHMEDbAFLLUlolTTvbXD6dSQCVANtYI1g+wNjj8ihSg1aqZnSymzKfLN9iDIINwZGOfJHdo6sM+UeMjCpKVGomBoE0yv9NmB+0Y5dwKhJOhKg1eb5Q+1QE8XBIMbRMC+MepH5SpHktq/2n/H+MZ1WCsniIGWQxE2dfxQy8EWkdsBFrrSHOUrVKWsEHTUXefKTpIm3lY6Sb4z6eIJjvhTlHWWAn8YUnf8ABAPoRb6DDbIoQok/XGqujmyz1QzoVvN/bDHxfU/cYCyWWJI3vhj4Y7D7jGoSL+CZ6DVJV6LFdR5bcd4HrgbreXZKaSL06jKfZgGX81fGn8QA2pkIHJBmPuJj64ZOgqUjTJADiA24Dbo3tqgH0Jwb2aMJY5JyFGSht9ow16VVCkq6h0O6mLeonY/riVy9cqSj6lKkhhaQwkQfrY4ddLMgxLE7AW+8g/kcLONrZ3wkmOOp/DPiL4mXDaeQxFvTeQfQ29cT+WrVMvVXWrEJYoZ+UmSPbntN8WWQDAsabSwkNPlG8RBtHpg9+j0syumsStQCQoEC8iV3JNtpPFsQWWWPva/s2TGmtnHTviT+J/8AsEUjHygANawvH2jb74E6j8MTlmzIPhVVLF7WeTbb5W5BiDqxN9Q6O+XcshcL+E7Nqi3l34HHvziiX4g/ictSR1RXHzEH5itlsfl7x6jFozXaejiniceiYpowqUpBbzDVfe4n73xRddqE1AjgqqjSoP5tv+K35YzyJXVMW5nsORjTrGX8RAQ8xttt9BfD3bIU0SPW6Hnp1KajyECeCTJv6wPyxv1PMsfIuktUWGtFhNhPME79sUmSy9NcuUqqXapdF49GkRH0/ME4mesdNYP5E8trzJA27C2HT8BtrsJ6J5jTVpJDCxIgEWHlO94MfeMB/F2RpLV8NFi0kGYVjMbjVA3iSL4tP+mfUqa+LRqsAzRx8wNhJjvO55xrnui5fNI9WiwDkyQd57HAcqYVshOlZQ03IDEsVsafmFhBkETjbMZJ2KzrYuTAAWZG8zAHP2w/zPQzllFZWBEhQxMAPF1YSIEyRG4x+yOVWuyBmMF5LKAeGuBI/ETtgOT9y6lGv0r+CPyxWhUq6yQ6gaVO7Te3HbDzrHSqiZYN4o0BlJQmSWnYcAAyd+Nhj9/1D+HfDzQh2aVUlmEe9pNojcnHfXeo0qtJF1quky77gkA6LC4J1H12tg2TTXLfR9K+A6S/wmXiRUVbbwdcuyngTP3AwLQ+Gqp0aQRVoij5TAGpQ8yZ21EExNtpx8++HKeZGXYUq1SmpMkByl58pmfaww2+KM/qq5ShUqVnIB1A1GIZRABYTDEnmODPfGcN0SbdtoV/9YKqU+oqKT021U08QAzocSsGNvKAYwhoAJVU76QPvcn33x78TJS/j6ehRoKAFSoufNuv5fTAjAJXAE/LMHgzt7Ww0oov6bJxdMbP08Fi3hxeZPqQIt7mDvbBNTrlbKRTpsNLAxqvfYgcfSIwjzfxTDaaaiAYkkkfQW5nBniBqtPUdRU6ifWLDT9dt8Jwl/yOjJmxcZcNsIyuRV18R4ckyQQCCTe4574cUEyWvLvAWnU8lWkLhZ8swBwYa3Awt6Kw8MkTALR7bL+WFukq8K19fyD5tywHtBF/74VW2zeqxRWOEorsM+IcwaNSEqhiG1ACGKnXBWJ/puCbEW7jCtM9UyxTxFDCu/iso8oWWhCm4VjGrYgroBBGM+rdIq1ay3ipUYKREC5CgiO2H/VqS1i8Dylx4XoiladOPZVXFXKKSs5MeOUm/FAlJldXam2tNm4K/wDesnT2m6mBBtgvKPTGW8NV0sA5ctDKWvoZVIOkxueYtjDozJTAFNG8VWdXqXCq2t9Nx8x0AzYgd9seZl4ZtTTMSdokGRHAv72xNoupcqvtAOQjUY77n2Gw/f0w/wAihN+2EXT11N+4HpinyNSNu2DLZyu5NsaZNII5kbYa/wAKf2cCdPcNB2PPP/GGfie/7+mFSHqyBzFEgbRI5xh0rMQxpsPKduYPp6HC2n10p/LrS6geV+R/keu+PKtTzalMjcEfljU/J3SlGS0OPiHpfiKczTHnUfz17gWFUdxEB+xAY7sQL0GoJjWqngPYfRv7YZ5DqZAVwYntwR773t7YAz/TFqzUy0B93y4G9vM1Ecjk09xeJFgWrVEMeTiyry+TqwoFWkoJganmZHphpkcnmCdJpoT8uoMCCAAQYPNiJtiE6LnqUiAqGwkmWMQfmaFUW2vh3kOpJJh7rBuBDH8WkAeYe5H9xyT+ouv/AA6+TYy+IumVoYNpaoQUSGNp2Jn7SZvAm+MPhr4uydKi+XzNAhh8wKyZG9/b93w+p9Yoqnhsq1CoE2lCSRq3vx7X4wL1P4ZSqqulMeJt5oDA/NEjcRtqg+p2wuPLxjWTRxZ8Ur5EemfFVi1LVokwDJMTfa8RH54ZLWlCBE8Xt7Y6fJozQutKqk6tUSIsYg7SIJke+J3M1HoVCDpKneGJn1BJJn0/946oSTdAcJcbY06WpJ5EC6n+w98NlALXnA2Q64nhlvKLQIiZ/f1/uF/qem+4Itfadv39MUI3RsR/DV6ddAImCNWm5IgaoMAmDtuMMMlRXxNQbRVqMxZQ3lUTqOk8iSPsYgbB0Opo4OuDG6kAhvp+WMWegDr0KBEaPrgMKaWxl8T5VsyKekgGkPKg2O2/7i/GBOnZJk0mGVZvqED1A9u+D+i1QYjbi2wHryMO81SQppJiefWMZrRteBX1yklfkfKACu899hf0wo6H8MUz4q1XWGUgsAZVIkmPU88ad+52fpEUiNS2uCLEHnvjzL1Zp8jUAGMyGj1/x64FsZxTIrP5kUKq+FNREMAvYtYyTAHexj37Yc/DnTFzmaSpVY+ZYsVMEXC+ZSIF+B/bGfxD0uQDx3xl8MU2FRVDaZMTHpbDturEpdFNm/gKkxq1Q0GmFKs7DT5ZNVZCqOZ1RwPXHznredqJVDIijUhAeJ1f2kXvj6N8T1Kng/w66ig/+5A3aZie209ziTy3R/HUIXuXCoCAACeSd4vf0GNGXlg3uKIOhQ8ygzGoA+03xWVumU6FUhyxRHIM+U6QwgzpI8ykH6i4wd8VfBmYy/mFItT4qUxI9DA8y/UR6456/XL1kZeUWY3O4n0Ony4eUrBhhydDD4eqUWzLivKip5lHygVCZIgNzNv0wJ8YfC1bKV/4jLO1SkzDa7I1oU9wdgfpjmlWpMulaag8g8+s74LofEFXLsqsGelcEMNRAkCA3aJs07RbEYyfLR6WXBxgm5XX5OukfECZh0TM0WpZimwZWCkBinmvbym3sRjOmtMZKlUZwGRgADc7yVgCSCeL39CcUXxB0+j4C5qk0kAkUyfm1IRKHe2qb8RfbEZ0XIkqarH5LDgaibLt9+dsCXFq0Rx8kmFZunWpUdDroGrxdBjVFSosTEx5WFpkRwcLc7VLsQAIhbxceUCJ7fu15/Vc0aisDE2iJ/rQcmSbd/tjehliLQZJk4eqJ5XUEl2Z5Jip2wz6bmTq2N/1xl/Cw0RNt8bCnoNxGA2cquJR5KsqaV5/X2wz/iR6/cf5xH0apNQG8fucPv44dj9j/nAGv5Pn9fpzglHDL5WIBBvAmV73GCR04jLUngBoa/cBoAj2i/8AjFR1PMeIyKzAIzEIY7btJvPsRilzPwg1OgjBw1NVAUrpMAx3Atxyd8T+pKk2dbyQ5NHzPpqElkMqQduQe39/rjzNIwPMzYjvwRz9cMc58OtTqu6PDQJS7SdovcgwBI2No3jzNeSzQPWbRiimn0Ryxf6jAlMxGphTzG2s2p1v+8/gqf7/AJW/FB82BqOaNJylRWVlMMpswP7/AM43rZaJBt6HcGeRv+WPzMjhKdWwXarp1OoiAsBgWQGDBJIAtGxfs2LO46HvTuoqGDtcRe2+LLLdY8X/APj0SVJGkk6Ka2O7bsIk+UGJOPmNDp1fxVTRqBBZagYeEVG7hogAcyARyJxX5HM+EVVGGgsssRDuWlZEglEImOTE2xyeoxpq+zslPnqzbrPwywdvGrKPMSYEAaryCZY9rCbYBzCKE8KtTQiYDA6VmPmJAt7ixnjBvWOo+LTp1NQaC1MsTchTadp5O3P0x+qqtRRojTFriRAgrHMD7wO4wIXKK5FYRVbIvrPR6lA6hdTyJg+h9fXAJrFxA+oxV1SaSgHz0z+FpiPof32xj0LolPNZpFpkrTPmqaiJRBd7zccT6icXhOS0zm9RgTVg3ROgVnpNVgJRUGalQ6V9Y5J9h6Yx6kUsErU3I/pD7ehKhfscMviHq4zdQ6PLl0OmjTFhpFg5HJI+wMd5V/6ZKsVnUo1R6D5vrBn6HBcvLJw9LcbYTlOoCkPKSRPf+2GFPqJfzMYGwnfif7YjqtTSQcMMu4IDDY/uMUIzxuD+CtIDqextvuMdZDprqRBBQ7g9v3zgLIZkQAAZw+XOrpEYUya7OKuXGk9uB6YT0Mmab6lAYet94w0q5iRIntbALViOcahl7jijnVCwpGom6EcxEjEv1asBqU+U69Vt+Igjbv8ATDA5qxj/ADfC3My0yCZ34jGihWzvpvxzmcurKW1rBCkiYMeXUBuBb7XnEoEeowYCWJ125uPuThxmEvZeONsYU6PmlQV25Nv2cMDHNw35MMvR11SgBncjYqfQn9MWfwr0p6itq06CNBquoIC31BVvrbgtssc7Yi+s03pfzBJ1bsd/aNh+9sOj8TPUyZoKrKXEXAjTAmGBFjBERz6XDj5ReXqJSi4mIzlB87TTLs/hBikFywclSsqCBAk7d5I4wB0/PgClSAszIxbu2qPt/g+5l3rvQqK4EMjBhPdTI/MYoM4VSopQ/wAslXSbDw2h0+0kH1BwZwBgndoHymRqfynWGV4LQYK+aSpBPpY7H7gVeTcbAScI+jn+UnEKP0w6yFiCBjPs12h3kaMmIg4H6103Ube++N6OZIi0bWwLmesqD3M7YUm0vILkulkNJPrth1pp+v8A8f8AnGWWzgZYeBPHfBkL6YVsyjF9APxl8PeOJSoqsWim2ryl9MkE8ahtHIPMTPZLrWeyq+A+pVMgq0aTIIs23Mj1xWfDRNSrLkszITEA69lKmRAEH9MOM30Wl4dYozQia1XVqKt5pWWkiCvyiAJjHIs6xr6c9ls+Cp6ZD5YVJZ6mmreSAARe1p2jv/zgXM56mxKmlpExC1IM9tLBYNuY4g7YoMpnKQP82YYgq4MgRMhlUbjvfg2wH8RfD5rHUqhH0yJYS68WEj2M+h9Hc1z+5UVx45RjUiUqKJIp1f8AxYENO8ENcn1vim6D0KiMu9fNveLcR6x+WI7NAL5aqEMlpB0tbYHuOxsfXBeV662k61ZygmmCRpU/1N3YTY8e98dVWicoxT0hqM/4CeGEJDMGZGldUfLqi49FG25kgAYHLqXFTL1dLzPhV2Av/tqmEcdtWg++JZOrszanNyftg3P9UHhyhUsTHt64f6b6OX60lK0NTmatJTQrK1OTrWVNmFpj8SkWkT9cedM6tobzfLPfY8HcEwb/AEw2+Cskteh4dKvVp1pOhXXxKLTMBkqA0xI3O5Jwi+JS2WrGlm8oiPw2XcqD2Ok61+i6cD6e2dEfVLyOK+dLCGP1GxBuCPTtjbIv4WQzdUNDVGTLj1U+eqPqsC2FWSSjUph1auLQAyq0QSInWvPYYYdb0JkMtT1HS+adydMGFpqhtJvc84SqdFJZozSSYN0ykJHrbDynQ8NpknT25U2aOJgn2P0wg6fW0kKeNj3HB/vh3kaZksTaf2cJNe52QpoUfEvRzSfTbSw1JG2k8D22+2EnSKpR2RvlP/7SAPvMfbH0jqWQbM5cH5TSkL3M/KPQRI+3bHzzO0rEjfb9fz2wMM7XF9nPlx2ih6fROqTcDvhnSabRA9MIek9RGgFj5rBh9Af0M4afx4Atzi2zh0tMZ0HWIHfvv6Y8RQxjfgfvnCpMzJXSdz227f2wUM9pKmxP5D1+37tgWZNDVcuqGTye2NM2qAXiMKc/1FSBNjxHPr6d8B1iraTqO23rg9CyZvnETcWFhb1xxUyHMbfn/wA4D/iKi3EQO9/bnvhrQzWpBqIJ/e2MFSvQsztBShVhINsI0ovSlR5k7bH/ABijzaAgmfphWwH+cEDsVZ2mtWF0FQBbU2o+t/8AnGL0x4a0jLBCdDbFQTJTkETLDsSeDGC3p7zMe2NHogpbGuhOTuz909otwBAwySrA5H/rAuQsJ5PGDWTULm0fYYDZSMqiE9Oq6gbeYjeLxxgPNZBvmAJn9iMe5SqtJrFu5nnvhxl88oHEE2tf98Y34A5JrYgpM8+YYYx+4OKOllAwDdv3GOfD9G+2A9BSQJ8F9TaGXTrUrqLWlQpvuQOfvGKLoeos2qm3nSGabsYBE330MTB2iB2x8u6ZmoZVIYMSACBc8WG5+mLl+sVyQaOW8OwOpyJhbE6jxfaRjg9Rhd68nozkn12K85TAhXYKyEoy3mQfmUbX522mb4DfrtTLyg/mIt9PuJBU8SDN7X4wR8UZNvESo9UE1l1SF0j2gkjaMTTdGZXOt/EkykSZXiAbgxuI39sdEIwnG5bGlKbpJDNqC50F51VrQEAC01vAJJlieTJ9IvM9ncqaT6dLI67ywv6iAIB9zgqq/hkPTJVhsRv+/TB6Z+lmU0VvLVHyVLmT2O8T2Fu0bYpbj10T4V2yOz2TN2H1ER9bYb9D+Cs3XpitoFOiTapVOlTzI5Itvtio6N02jlaP8ZnU1nUVy2XIkVXX5i3ZB6+8Gwwt61mq2b/m16hcz5F/AknZV2AvE72uTiyyOjm/+ZTncejfI5XMZcaKVbIZhtgozBmOxUMAYie+P3Uspmq3lq1qKVW2y2WoxVb3JUOPck4m81lSN8a9K+JMxlXBV2ZB+FibD/ablD7W2kHBt+BZ+mURr0KvppCnouljJvBmDtEcXx58UuTRyg411fuWWR+WFuczRas+Yp3SqRYbq15Vhwe3BFxyAfn3nLZYMpOmsxZTY6SWk/ofqMZxrZKGpmvTqpWIIHAPbmAePf37nFDTYsCh8jkCdiJnj0I3Fok4R+EEJEh0OzSL9vY/4w5yfUhbUjFhyBOr3Pf1vI+5g7Z6kJRXkoehVWV9DMNLKVaeIuD/AGj1xJfFXTWpVSSIDyYjY7wfWCD7zh7Sq1ANSU2EsORZt+TMW/e+N+vrUzKAtTUFxI8xBWLSfKYvb6453cMil4fYZtdo+duhWqxFgyho9ABt7TjqtmSbTg2hROoKReXEdvIQw+kDCaoIJjY3E9sdkXZ5vqIU+QYueYCAcFZbMEDCoJzjcVO5vgtHMMq9UETzsMDtWIi5na2A2rHBGQUn/EYNUGg4Z9lAG/22w6yVUMJKgSLW39vX15wjqIFbcHBeVz/mAHlA9f0+n72wEhk6djQ0eCIxnR6MXsLX3i32wXSq+JdRfvNsG5BJMGb4DLXaJjqvRqibBvU7j1v3wFUoMABpOPpLOt9zbbEr1LNFZUmQNhAmY78841+CcsfkWZPJsRaRb1v+WP1WjVBnQYF549MeU8+xktck8+uC6ef1HSWAUevMX9hxjNAVdCbUSfNPadr41aqFdSCRG2GNRkbhbmx2E+vOFmkmSwiMb5A0kWfSM1/LXURqbgbRxfucM/4c9sfO8h1BkYEEW27e8d/fFZ/rFb0+3/OM3QYs+YZrMPQqwQyVFM3EEHg3xT5T4y8TL1UbystBKa+b5oYhzHcgjC3q/wAUFnKZukldCBBNnW3BEQf+0ieScDt8NK9Jq9CowVV1FKgExzDLufSPrjSxxklyR1rLJSaH+b6ma2TovuaU035jbST9AP8A5YTVepOYXUY2jjfaZ2m8G035wt6dnalGShEMIZSJDDsRjgPOFjj4l+baGPU64Y/7vxRMapIMT9/eccdJyni1kp8Mb+25/IHGhyReia87MFI7nv8Abf784YfCzCma1YiTSSQPWCw+kqJ9JwekJJurOviDqXj5lgABSoDwqSjYKpgx/wBzSfbT2xtlKBBBI9Y/fviXyh0x7YpOn5vUuki+NL4OnBS0cZjK2MiDx64nc7l9/wBMXSkFLyT3++JvqGX3Pb/MY0ZFM+LRN5TNGkx30kQwmJHoeCODwfrht1EacpRGrUPFMN/UpBIPveCOCCMK8/Si+Ospqek9ObJ/MX6WYfUGfceuL3aPKlGmXfQnqoB4Vei6RJDG3raJGKmh07xUPkp06xOoTqC6LfhAM+tpBN+MRPwgDUAQin5RuUkwSeZGK/puZJfTqJIY6p7KSAFOrUBcc98eXmTUtdndBuhgtBwE1lVC3kCVYf1K3J2tubWwbSqroZAZLMCjEb/1Aj/bvHrbfHfT+rMFGpVdHJkRH9XFwfl9MJ+vZ1HBfLKaR8Jnv6QdpIBt+eJxk8j4SQuTJJRYqzaIlYuWDRIJUWDEKPUbCMRvWMuKbKIIBIAJ5kSs3+n0O2L/AKR1SkcmqGiNXhsS1pJVSSSfWD+WI2vkRmqdMklCDAIk2kcE8TaPXHZBqLOVN5FxYGlAYJTJl9v0/PGZoFGZSZKmDG25H9sMOmOysoXZu5xeznit0wun0egyKWWqGAg6SsE9740pZOgAQFrxNp0Ax7RGHTUrL2Ix3QyQ1HAtlOEScqZfKRB/iQe8Jf0/5jAgpZclSy1wIvp03abQSdot9fS9kvS0M6r3xy3T1C7D09+fzxkxHjQs6clFCCPH0xcMFmZERe3M7m4w6fM0FYXqRaI0z6zePz74ArUrcD6YAehxOBY6hRQUylUqyJmDexGj2HMxM3Mc4V5/pdMlYp5hi2qQdM+W8j6ccxHOEtaqyyQb7Y4puxEFjO+54xmybTYyq9HphZNPNQPxHw/ruY42/ZBrfDxDGaeZ0xNvDLTaeYIF9r7YHrNAEk/f0/xgaqxjc/fBUrJNDBOkADV4eb0rIAC05DSQSRPePX7ie8x05QCWp5qY5VLNJA1GRA+X2nCTUymQzA9wxH6YDqsxJlifck4bRhtnMiiQwSsp1ATU0RcEx5STNsEfxXqPtibpVDMSd+Thrf0wJLZo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25803" y="2830966"/>
            <a:ext cx="511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soldier describes what happened during the D-Day landings in 1944. </a:t>
            </a:r>
          </a:p>
        </p:txBody>
      </p:sp>
      <p:sp>
        <p:nvSpPr>
          <p:cNvPr id="13" name="Oval 12"/>
          <p:cNvSpPr/>
          <p:nvPr/>
        </p:nvSpPr>
        <p:spPr>
          <a:xfrm>
            <a:off x="2276860" y="3477297"/>
            <a:ext cx="1033010" cy="97879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7975" y="1202750"/>
            <a:ext cx="7958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Consider the possible weaknesses in this eyewitness / primary source. </a:t>
            </a:r>
          </a:p>
        </p:txBody>
      </p:sp>
    </p:spTree>
    <p:extLst>
      <p:ext uri="{BB962C8B-B14F-4D97-AF65-F5344CB8AC3E}">
        <p14:creationId xmlns:p14="http://schemas.microsoft.com/office/powerpoint/2010/main" val="33214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452717"/>
            <a:ext cx="9404723" cy="938200"/>
          </a:xfrm>
        </p:spPr>
        <p:txBody>
          <a:bodyPr/>
          <a:lstStyle/>
          <a:p>
            <a:r>
              <a:rPr lang="en-GB" dirty="0"/>
              <a:t>Primary sources - eyewitness</a:t>
            </a:r>
          </a:p>
        </p:txBody>
      </p:sp>
      <p:pic>
        <p:nvPicPr>
          <p:cNvPr id="5" name="Picture 4" descr="http://www.thejuryexpert.com/wp-content/uploads/2008/07/Finkl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5" y="163020"/>
            <a:ext cx="1635385" cy="122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2.gstatic.com/images?q=tbn:ANd9GcTtBTiVvn1fr2WU8XTBmKq6mmJKhqXhR4_iF0ApOqhfb4lNVOMa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hUXGSAbGBgYGB0aHhwaIRscHBgcHx0eHyggHiAlHx0cITEiJSksLi4uHB8zODMsNygtLisBCgoKDg0OGxAQGywmICY0LCw0Lyw0LCwsNDQsLCwsLCwsLCwsLCwvLCwsLCwsLywsLCwsLCwsLCwsLCwsLCwsLP/AABEIAL4BCQMBIgACEQEDEQH/xAAbAAADAQEBAQEAAAAAAAAAAAAEBQYDAgEHAP/EAD8QAAIBAgUCBAQEBQMEAQQDAAECEQMhAAQSMUEFURMiYXEGMoGRQqGx8BQjUsHRFWLhB3KC8ZIkM6KyNEPS/8QAGQEAAwEBAQAAAAAAAAAAAAAAAQIDAAQF/8QAKxEAAgICAgEDAwUAAwEAAAAAAAECEQMhEjFBBFFhEyJxMoGRofBCYrEU/9oADAMBAAIRAxEAPwC/FYKIOGXT6wgyb4m6uaB3xhVzzRAbHFZ02VlLqKDv6g4LbPACYkHbENSzh2J5w5y2bBABwtgaQ+yueBmbYIFVTzhBRzQG2PavUIEDfAUjcUxvUzI2x7Tr4Q/6qJ8wK/mv3G31jG79RjcHT3HHr7bY1jcBy2cjfAprHVM4WP1BCNx94/XG9LMggQQPWbYHJmUa8DenJucdh/NHHGFo6hwSPef7bjA/+pKSR83sZ98bkK4jnxwDAv7Xx148QNie+EdTqKgMRJUCfaOx5wK3VG8MMQxW2kdwfzj1wybBwKkv64zOcAH9uf8AnCGlmyfltzuY/wAYIFJybtt7QBySeMC2w8Euxmc5Py/8/bj647TMdz9BfCRsyqkAHV7GR+/849OemY2H59vpg2zcUPDmL4Bzebjk32wE3UVC3ZdwN4GAsxmwLlr+n6YzZlFD3LZk2mx/vgmpXGJihmWMEG0WjtgqnnImPuf3fAboLih2lTt+f+Mbq1rn+2ED53zQDf6Tjpc/yPz2GApCuI9etHGBmrHkx7f5wsbNk7sMfjnQQRPt/wCsFyZlFDUZwAf5wFXz2FzZkC5ONRUnaLcTuO+FbbGUaDErmLYwq5u2+18D5bMgmAbfp3nC+o2poAv6bfT0wEyixhtbPaxuSNrX/wCMH0CQoWcCUiqCKkTyRjf+IEWMjg4PL3EcWgfPsPSOTzhT/DJ3/TB3U6YZSQb4mtJ7jDKSMmbZh4F/3+5xkrryR9xj0Z5HAKXk/WNpj64W9dqlEDKoJ1CbCwv39Ywa8CIZ5moIiJ7YyXWIKOW/2Nf7NuPrOBMqjBSx06DcXPcBo/8AkDFucfs5lqtRGSkCGIsxlRFpk9uMLVDpNOh3QzJYBlIuNj+9+MCjqoZyCJCmCRx3t2HfAuSyxQinRBdgAWOyXAvOwEhxfgDHS5M0zVd2IB8zqnPrfZZO/M2nBoZadMZVepKkTsTAHcnj1x5mM6adItpJZYIUz5VMb+wP5HbG3TDQZRDqK6EbX3ESDcG034No765jwqFRfEY1HKFmA2g2WDF2sxvg8XZlOJ+ytQkaiROzadp3H14xxkqji9SzHhRPqNp4nHmZzKrQU64JYQSAAE3tPJ2+/MY76dnE8pDrJaA0AljFrk3IvEzH0ErxDyN6eU8xUXJgnVwPT1+n/PtB01FB2NzaCBcAc+k74D6VnvPU1v51lWB5N77gHawvvhVS6g4LsGA8xsqg7m7TwdjzHptgpAbbKH+Mo6WAMhRYmYkEAgAW3Npn74B6P1VGqEOyaJZUDCBEwsDgxiepZhJdSYZTKxJkjg39ZuDjH+PB8SdN7ECQATJG3scPSAot6KrK9cBrtLfy1B0Jp3EiCR3kA/X7dUM62mogE6xvuYmf2PviLyhfXMrqDldPtvc2HH3xv/Ey4Yu9OnqIAkA6dxz6xGAgyilr/fJRZjqrVI4aAQdjIsJHExMmPfH5MxN2eJG3c8/fsMTPUqxUtTAkg/Mk7ALEmb8D9LYIquPJpYnaUAkiLzbg7/bBoz9h5UzH4dIn8JkFh3M7fuMAV807kpYsvmE+lp3ibTgHM56UNdfmmdNwAP6ifc7E4GOcSvrXUF/piVAIuJgfQfbBrZr+0e0+sEgMCJCtKwZngmOPX9Mb1uoyq+fYzERII2j74m87Vi0CdEfODKm62EmSJ7bRxjpq61GRC+nnWdiOCNzH09MDjYGtJse/xjKxBsCJHJAiOYMfrj9W6rcjWBA4/q9t44g98Txr+YtJbhgpghoO3od/W44nA3jHTY3A86xEgc95A3H1ixOBSH+mUtHqIlp+abS3HEeh+2Msz1cl4VokCLRBi4P15/YQUs+DCNYx5WkD3BO0djsJvvIJCsQSVJjcgEn2bkH1OA6Q0MY8GeYHUpg8rEg2j19vX9dKfUZhVOk8KZn6fv8APAOUQgLrPlYAqCplhMbWmO4PEe3j506QacLoY+WACfXVuT9ZE4RspGKQ2yuZCsQxBZhMCbncCQQDt99scv1UoRAgMZAiJB47j/jE1mq+qDxfS34lkyVP9QwMar6wHUHVs6nexiRftGCo2Z67Kz+PDqRqI4M/pwT9JxjrIGlSYsdzvEj+4wkyuamzXA+4kAT7W+mDkhj5mI2BYCYi6t9R/bAY2q2Oa3UZUAG5HGF2v1/T/GB6xWmdIYG5vEc2g9sY+XuPywVE45KmPul9HYs1Oi3lYhiysukC4a2rUb+nbthxmeg0qdM6mVnmNVTaJEiLwCJ74l+ifECt/DM1SGpNE7ErIGnSoMgi8nbfcYc/9Q3bxqQpAltLTpvcQf74q0khOTtCvIdRpO9JmHih6oXSUAFNZKoAJvJIJEGO+G/W+oJ4hV01sJW5gTPI/EBBsbb4gctUaiNeoqNRuAPm1GQCRt+RGNc1mTUL/wA5FBBao5JOkfigkXYyo0jGl1oeMXy2MclmwrsUKoqsfKIChZHliJ2I0wNxM2sTneqF0YPApNInTMkQTc/M1huTG/piazdaiaNPQrMAoCu1mP8ASNiRa/tbASdTBQ0q9RkVW1AXaxvKiQs+p743G2NxpX4HA6myQohQD5ah3MHaTdu0DbtgvO5pi3irBYiVLNZV9RJ55N7ngDCPLlXPNWqq60UDy6CJ1MZ20nkgDVvjY0qKUy1SlUFKqBoYMTcSCILGQPKdhscFRYJSjy10Om6oCfEdiyKTTIC2mBrMH5iMLx1AtVgP/LUyq2kW2PAjaL+18J2zvkRKeq8mVuSfEcG08kfSfSMGdfKVArFkDAadNNWk/wDcWYyxE9uMBaGklKlH8hvWczUOzCdojSInY829++Ns3WNAlSQAbGCDqB5kTc/kTheRVLPU8IiitQzUIJBYkwAdgTNoi3J55zWYWqArSGDL5pnyTBA0gKCQTdvTGXyM1u49DSnWLU9awJMMACIXYb7mSNiT9sCZDqU1AxVSVABChbwNI1eUiTf13tyMKmSQl/5pUUvlWCCxGwsIBt+K2FnS8xTUqAdyWJMxyBaZOx7YanZK01XYzqZpUqhVa5uIEk9zc+UQO0/33zZLE1AEAk7qN4EwNUTCi2k23N8KOp5gGuxpsSpQ6mKqBrJAInm14P22wTlqjKNEwzi0zdSYAAPBNr9tt5R6KJctIYZh0qUVKlAyfiPtJlSdx7d8Z5LMsz6oc6VkfhtsIkX3Fz2OB8mlKojF2hqSgqgTUHZTJk/h9seU6VUqlRlZabne/nC3LG2y3JPAJwWmmCPHi7NM9n10FBqTVIIY3ZJkSIAub6hxtjTqWV0U6IkBKqnzaCoDg7EmR7kRuTeMe5+pSrlKfj6gisqFdRuGGksYICEFttrXwoq5p3lFEIzHzFDqtJABg35IBtjfAI8u/BrncwQUhPCZBDEajJB3Mk34gdsY5h1lmpNA3Kf0+oH9JPb5TY2gkrK1zXlVksfl8tmAkhDa0Ls3YQbAEZHo5czSlaqXK3DA3+4g7cg/TAuuzoUFvj/Bz/qRLhmAjTpIFlIAtsPbtfBlCtTqH5ikfi5UzbUN9/xC3oDIxz0jo2YrOyJRXWoLFG0rTcDfSGMo3sI9hj3KdQSjUDJRVKlwQ8OApsYDAgj2MeuElsaP/X+A5cpTAfW4JC6lRB8x5IjzJ9iJ4GM8pm08yoGLxClm0lSLgeU37Qw+2A6r+E4Mi9xMBGB4U/htwfvsMY59UN1BFtidLKfQ9vywlDVf+2GZbNBwZaKizAPPcT3xx/qBepocMrEEh7x5QSdXOwNiDPc4U180XMSNarvGkkC191JgxvPcbYKzGY0agV1EDSzi17SY2ixFuMOlXYNPoNTPBbsdRDWC2JAuSwPuB9+2COnMXK6bg/8A4kXJPYbn6euFVejKa1+ZeO68/Y/kfTGfTswFcapCVLMRxPO/Bg/QYPY3GuhulTSTMeWx7FTz7Rh9TzBpqwOqYA1TFt72vYkE+/EYWvQXSrtUUMoYfLOpgSQpANlO4biduMYt1k1bwFbcgRpawAsBA5H1GE72Tk7fFH7N1NMiT6e4/wAj++M/9QH9Sfv6YxNYGWEkoNQsSbHy3iObz2OOv9RPphwOvYK6V0nxyq6VUIAxqTexmY2na5OKD4gzVUU9dJ9RdDockkk+USey31QOwn0gOjdSY09UNAVgSSNOojYWJkAg7dojcPsn1sFaNMmm4RYYK4aVZdENBOk35vhpRfbJOUeVR6JnNVTX1wSyzOokgkCwJ5NhJ9cbr0SnoC6/OzXgz5YF5Pv24wy+L8nSyworl5AA8N1Y6vNYhg3IMtY3BHYjC2lmBpkQs2tH3MeuKqNrTIPJLl0YNUKq6GIFRWBXsVqxbe0YM6tk10U6kWQhakCZpPsw9QdQ+2N2y9D+E1IwNZ2NSJOqELCLXUadRA7k4I6JXp1qR1q40mKioPmpGNTCbAgx+945XUrR1YJL6VMEzfVoVqGWBSgEhogs5IC0yzbwASQLDyxzblE0nTWWPJrWGFyEk3g7XNiL2PIwmzLqlRgoOhTMEg942tt95w/6NnPEr03UU6YHzTsQd57T27Yo0lEjH7n+P4Am0OhenKUYI0R5nuTMi+5NttzGNafRiMulYgUW1bbkCWAnc39fXDP4i6xlcidNKkrvIkrARBG6jbVEn6k8496plalTMlBApOqMpJMBWUbFtvOCuAt9Bk+K32Z9FcGi9HxV0m7eIC+yyxVQfmJmO8xhPnOp+GpKAFqTFbiJkGGA/Debe2Gy9Pyy1PAqUi76fI1Oo6k6hs4DANDSJm3rjHMdNpmkwanTpMJRtTMG1hiPlCwIhbbWnmzONsnjnSaFmTplkCh21P5madyTogxwCpP/AJemGXTeoLUXStH/AOpDHxCAJYTsBaG+byqDNsL8o2oJEQUknkRUqKZt3mYgQV7Tg2r1OtlHd6QUtXAYuFkgyQ4F7XmY5jCNvlR1OEZYotGPVMhWo1UFQEOzT4YZDpQCRYNYxO4FgdyYw1zORqZrNLq0opAVqlKmVEgQNyJJsDA5B9+VoirlcvUCKtRnkxZngEtDGTPMnvfvhZlaYGZU1WrCiHjynzSTBjSARFtt+NsZO1RGS+7kMs3kWy5raadOtTp1YYlwsCxMqZsbiQOfTANTq+YqZUUvDWnT1MQurSQPLK6SCYkzE7g458CiVrPdj4rlWarUB0avLKmzE+t95x1n6WjSt9RpyfOY1eJUE78BQPpgWumNBpy0Lsq5LNUNm0MGvYKSEPP+4YbZcockawD61cMGJTTEm24afywsymTJ8RnYKhQgSCwnfYbXAvI5HJwwzldqS03q5em6WIZqesEtuQNyREXNjiuic1ID6OpHmUsACsNBFwGB5BJj2EHnHg6n4TAEswWRIIDU+fJJllufI1uxG+HuQ+IKSZFaPgrzI1eHE3Jup5Jg27YQ9NyP8VWBAFNCdTlGJGkbKG2JO077nAdVsVN3a7Gp6gzBWZy9P+oE7HhgfMpjg87TgbqeRdFmkEekWnS4JWTMgEQ1NieVgn1wB1JfAzM03IZJAvCkH5gwi42tscGdIzbVHKhIB28KCpOx/lsQLnaGA9Biag1uJ0vLFup9+4H/AKmAvhs2gN+BwzgX3Woqz91te53x74DaC9OqhpzA8yuCYkgAaoI9QNxtOGHUsqKdQw6K6mIb+WQd4PiQp/8AFmx01MCnRDRLNVJiCJJQTa2wGM6SuhoycnV2v7FtOsxpSF0MzBJHoCW08gEleeCNsd5Wt4b6KvmDCe8g7ie+/wBR6Y16xkzT0EH+Wxm19LWDdr7G/EY/eAXpssk1FGumV7fjX+8ehwraqyiTV+4Z0jJstbwjclS1MahBUi4+q8YwzfRyjEuGFIuVDQRBiYM7cYNydNq+XpvTAWorxTKwCGmCGMzc3E9+2CPiHLvHhM7CqFmpTMHzrcwRwRcb/L3xNSfL+gSdaRnm+oaV8FavjUqUFW0QwVmUlo9GAkk8/ZZ1MGm4BsDtpvF/MPzkAcEDjC6jVCMrXIPlYE7qbEc2jBdVtQenElCCrNsymynVwe4t6TxWtgUeCpnGiq76VtqBOqTBIvv6x+Zw6/gz6ffCbpAmpqExpi219gDue2KXXgMjOe6IjJa/4c+ZiL2BsDA9Oyr3wF0V/CWvNoAP/wCaYpPhjJh8uAd2kg9jx+m2JqrlXNWtQC+dlAAnc+Ikb9xfFoy5NxGzenWKMJryN838YnN0stQqUlQUSNdUMdTwCAbAad5JuSbzxgWiatSmqhIG9yB+p2wlTL+CTrF1aGB4INx+uKPpHmpeMSZLGT2Fm9rAGOMUr2ON1qwDLV/4VgWguTPlIaCNtWH3TupLSSoaXyVl8u4GgnSR7qSVPeJ5EqusZc16JfRD02MgDbkj7zjPoV6YRtjDKRurRuBIkECCvMDYgHE8kU47Oj08pN8V4M+uHxRTcm4/lPxdflb6gj7YY0+jilSDGpIJpkibgMFaBBvKkC/JwmzlE02ZW0kkSCCCPQ9wfQwfS+Dc9m4RQoIRWlj3uNJsALXHrgrpIWTkptoYdWbJ1aqeG9UlXOpHVRC0xJ23GlSJ9pxT5pRX6YlYVAlSgCrG11PF/wDdt74+d5+oRVzLdtaD/wAn0/8A66sDZXO1VpmmreUmYIBE3vfA4aVMLyJSqRR/Dmbdy+pmFQahIIBPe7WFxsMMup55amYpVXAbWfNrYNLlVWSYjcLf/wB4Q/DjU1dnYgtogKf6zA1bf0yZixwf1Bkr5c0761csD32ABlo7XA++GlT0SxtwkpJDPMUGyNRSStTRVJ9CrgGx7SjEbfNjrqFH+KzFEUAaVK5aRBAMBovAk2Hq0xbEnlGLOafNRdIj+oQyT6avKTwGJw1b4hCFAmpGCBVYAGDJiQfUTO8gYk4PkpLs6+SlBxlotOoZgJVFHLtoOWAVSOGg6h9iF+mJ7q1VpqO7CQTUJAtqtx6m/wB8IB1Aq8rJZ1UtMyahRTUJnnXqn743zdQlNJJ8xE9ziiglRwydyYd8O0WzFVBVLU6JJYvB+aYHoDPftOPoNT4Vy4pIUUBlUqQSzoRJIN31KbyQLb2EnENk+tVKVMU10lTDFWSQY7jtPrycLuvdc10yUQ0lFTSQkAzpBEMbgfNt9rSZ/c3aOiUILSsss91anRyrq+R8MlWQuykiWF4YW+YtHphf8TGiVAplwh0t4OolQ03I59N8LPhn4mzFPWgRq9P+lm1xNoIiSvof74C6jnGUsSjoTxIOm8wJMwLbnFFF3sldL7WPOi1qDu1E06QLSTUcCygxYsdKmBY/rh1/1E+LqVNf/pa2XqAqB4aOGKsDHFogg+4OIFssSiswkEkCQCDY6ok8ER9/TCvpfTPGzQQA3IACwLk8arffBcU+xFKnrs/UcnUzEmo29yFVi3pNoGxw7pZU0qYeCQ5EGBACiLx8smBx7c4saPWKWVihTpIGpEoGZZsRJsSdnURcxJAtid6pmVLEIxUsTrWJVgW1m3HB91xm3+wyS3y7FvVzTIDhlL7MgUqLRBBM6jcz2x10WqXyxj/+mt8v+2qtj3+amRvytu59MUSHpuuuo51Fi3yWAgCD/wAwcG5T4Mq5ZtZqqcvmE0MYkKWhkuDHlcKZjYMOcJKS6LY8clU60FZGildSjfiWFO2h7xJ7GANuQMc/CXTWbUqtFWkdjB54O+1ovvxjboTU9Zp1SVqCVabGQYInY37ybcY0z3gKatXxnTMLGjTEMdmBi4kRjjbcm4o7ZzUUmcUekvTSvVuMuX01KasNSsR5THoxAkf2wjXMMjCoWLCoQstfSwusnksMbZz+cylSys4guxBLML2mSJ22NjvbGKZnxacMTqYQbRpYE6CeLfSAT6YrFaJR/Vb/AGF+epEM2keX5gRwDvJ4gmMdZbMaadnu/kYDkKQ6z+X2ODMnRd5cW0BgW2hgpIB76oFhNicbUwlWuTpVaYJ8ii2kiwG5N/rh7XRmzXpmQCwVm4WZ4tsPvh94A/pP3wKsEgQNI4/zx9MMtJ7flgSIUn2QlJauVzC5fVpDES8SApAJgHeLjGvWeoHLZiqtEnMVGVYZkUBF3aSt5ki1hcXnBXRMgWNepmGZ9IBUz5ljUTpnvYdvQ8KizBELga6jO7Ecw2hBPYQ3/wAsVXFboCyZMlQb0I81Sq1vFqVp16ZXSANTalEED/aWP0xc9F6Xk8tTVMxXaqHCPppKWIBB8RSqaiDBAliBvbCagoYwTpH9UE/pxglsvUoMGiCflYXU+x2PtjPL4HfpV4Y+Tq/T6bBMqq5tmPmFWk4VVgzIf8ZP9IvBuJxG9cyYp0wuXdSTqNRVaWRR5pC7qgBiT/k40ylKMyHkJqa94AneTwJ5xT0Mn4XUVqeUKaIaRAnzabzabcHY4PKiPFw+GfMsoCW0mTPMztffFnSoI+XERJQgg8gg39YJn6Y2yvwnXzDVa6ICTqYAQJJlgADFrQO9onHHwrKL4TEEG4Frz79v7YE3e0PiycVTV2IM/lWKs8SG0M0DYwwaf/MHGGW0kFYYmZt+kes4pzk9Eo1wGJAtvt/bBvVPhkZdUra5kQR2fsO4j0OxmxGCmumS5O7olekUdTwTAM6vLtEgfSSMOsqApQkeUkz/AOQg/np+xwD8PRTclyqli0ajAu3rh01JIICzcWmYuTY7ESffbEskt0engx3BSXZLPS8LMuG2jy/X/wBfljDrWSLq1VQZEeIP0f6nfsb82dfEtBVFOoGlhaO4juLYFzeZIoWaDcRNyI9PpisJPTOb1KpuH7nnS86xMjy+SJIDcnafYfnxgrNLUAqEz5WIP0YqR+U+2PfhnLK66DFgN/af74/dVrMFifxX/wC4SG+64do41Km7NqTjSAeJv6AM36hcK+t5c6H7MFf6qSjfcVJ+mGXSKatGoiIjudoJj88F9c0mkj0obSxWSdJMgqbRIFzfuPbEYupUelkipY+TfdfkFyDxUFTROlERZg6mCjULNcli19o3wL1LLMwJMSd7iAOwvwTHrOPo/wAEdAy1XJrUq0lNUu51AXC6ihIiDZlBMcH2wF0/pVIZqgWpgrUamIaGFyJse5nv8uHc9nnuHaIbMErohVYaAxhIieNzO0zaZwYtMJmLHUWUabbnsFA2jgYN+JK5pVqtPQIB3tsVZv8A/OEOXzlZHD0/nUqyiSYIBWe2waf+7A7R0wqElKKsZ9WyZTMUxVpupVJuIDDcEbgi952xg+dpav5k6C0nTsOBsBt3GKXL/FmXzlP+Gzco4NmP9XdXEWP9JGE3UfgrM6XdAj0wNRdWQDTuSVZhHcj9cCLrTFyJzk5gNX4erajmMrVSrSjVdrkblSAL7b2+mEmb64xprTWo6gTKqxYX4HA+mPKlSrSUxWdAfmCEye2xA/PAWToTdVYjfuSP3O2LRje2QnNxXFf78FVS6qtVaVQsDVI01BeSy2DxEwy6TP8AUHw8q0mqUlZqYVBYsTDGZmBvHMEDbAFLLUlolTTvbXD6dSQCVANtYI1g+wNjj8ihSg1aqZnSymzKfLN9iDIINwZGOfJHdo6sM+UeMjCpKVGomBoE0yv9NmB+0Y5dwKhJOhKg1eb5Q+1QE8XBIMbRMC+MepH5SpHktq/2n/H+MZ1WCsniIGWQxE2dfxQy8EWkdsBFrrSHOUrVKWsEHTUXefKTpIm3lY6Sb4z6eIJjvhTlHWWAn8YUnf8ABAPoRb6DDbIoQok/XGqujmyz1QzoVvN/bDHxfU/cYCyWWJI3vhj4Y7D7jGoSL+CZ6DVJV6LFdR5bcd4HrgbreXZKaSL06jKfZgGX81fGn8QA2pkIHJBmPuJj64ZOgqUjTJADiA24Dbo3tqgH0Jwb2aMJY5JyFGSht9ow16VVCkq6h0O6mLeonY/riVy9cqSj6lKkhhaQwkQfrY4ddLMgxLE7AW+8g/kcLONrZ3wkmOOp/DPiL4mXDaeQxFvTeQfQ29cT+WrVMvVXWrEJYoZ+UmSPbntN8WWQDAsabSwkNPlG8RBtHpg9+j0syumsStQCQoEC8iV3JNtpPFsQWWWPva/s2TGmtnHTviT+J/8AsEUjHygANawvH2jb74E6j8MTlmzIPhVVLF7WeTbb5W5BiDqxN9Q6O+XcshcL+E7Nqi3l34HHvziiX4g/ictSR1RXHzEH5itlsfl7x6jFozXaejiniceiYpowqUpBbzDVfe4n73xRddqE1AjgqqjSoP5tv+K35YzyJXVMW5nsORjTrGX8RAQ8xttt9BfD3bIU0SPW6Hnp1KajyECeCTJv6wPyxv1PMsfIuktUWGtFhNhPME79sUmSy9NcuUqqXapdF49GkRH0/ME4mesdNYP5E8trzJA27C2HT8BtrsJ6J5jTVpJDCxIgEWHlO94MfeMB/F2RpLV8NFi0kGYVjMbjVA3iSL4tP+mfUqa+LRqsAzRx8wNhJjvO55xrnui5fNI9WiwDkyQd57HAcqYVshOlZQ03IDEsVsafmFhBkETjbMZJ2KzrYuTAAWZG8zAHP2w/zPQzllFZWBEhQxMAPF1YSIEyRG4x+yOVWuyBmMF5LKAeGuBI/ETtgOT9y6lGv0r+CPyxWhUq6yQ6gaVO7Te3HbDzrHSqiZYN4o0BlJQmSWnYcAAyd+Nhj9/1D+HfDzQh2aVUlmEe9pNojcnHfXeo0qtJF1quky77gkA6LC4J1H12tg2TTXLfR9K+A6S/wmXiRUVbbwdcuyngTP3AwLQ+Gqp0aQRVoij5TAGpQ8yZ21EExNtpx8++HKeZGXYUq1SmpMkByl58pmfaww2+KM/qq5ShUqVnIB1A1GIZRABYTDEnmODPfGcN0SbdtoV/9YKqU+oqKT021U08QAzocSsGNvKAYwhoAJVU76QPvcn33x78TJS/j6ehRoKAFSoufNuv5fTAjAJXAE/LMHgzt7Ww0oov6bJxdMbP08Fi3hxeZPqQIt7mDvbBNTrlbKRTpsNLAxqvfYgcfSIwjzfxTDaaaiAYkkkfQW5nBniBqtPUdRU6ifWLDT9dt8Jwl/yOjJmxcZcNsIyuRV18R4ckyQQCCTe4574cUEyWvLvAWnU8lWkLhZ8swBwYa3Awt6Kw8MkTALR7bL+WFukq8K19fyD5tywHtBF/74VW2zeqxRWOEorsM+IcwaNSEqhiG1ACGKnXBWJ/puCbEW7jCtM9UyxTxFDCu/iso8oWWhCm4VjGrYgroBBGM+rdIq1ay3ipUYKREC5CgiO2H/VqS1i8Dylx4XoiladOPZVXFXKKSs5MeOUm/FAlJldXam2tNm4K/wDesnT2m6mBBtgvKPTGW8NV0sA5ctDKWvoZVIOkxueYtjDozJTAFNG8VWdXqXCq2t9Nx8x0AzYgd9seZl4ZtTTMSdokGRHAv72xNoupcqvtAOQjUY77n2Gw/f0w/wAihN+2EXT11N+4HpinyNSNu2DLZyu5NsaZNII5kbYa/wAKf2cCdPcNB2PPP/GGfie/7+mFSHqyBzFEgbRI5xh0rMQxpsPKduYPp6HC2n10p/LrS6geV+R/keu+PKtTzalMjcEfljU/J3SlGS0OPiHpfiKczTHnUfz17gWFUdxEB+xAY7sQL0GoJjWqngPYfRv7YZ5DqZAVwYntwR773t7YAz/TFqzUy0B93y4G9vM1Ecjk09xeJFgWrVEMeTiyry+TqwoFWkoJganmZHphpkcnmCdJpoT8uoMCCAAQYPNiJtiE6LnqUiAqGwkmWMQfmaFUW2vh3kOpJJh7rBuBDH8WkAeYe5H9xyT+ouv/AA6+TYy+IumVoYNpaoQUSGNp2Jn7SZvAm+MPhr4uydKi+XzNAhh8wKyZG9/b93w+p9Yoqnhsq1CoE2lCSRq3vx7X4wL1P4ZSqqulMeJt5oDA/NEjcRtqg+p2wuPLxjWTRxZ8Ur5EemfFVi1LVokwDJMTfa8RH54ZLWlCBE8Xt7Y6fJozQutKqk6tUSIsYg7SIJke+J3M1HoVCDpKneGJn1BJJn0/946oSTdAcJcbY06WpJ5EC6n+w98NlALXnA2Q64nhlvKLQIiZ/f1/uF/qem+4Itfadv39MUI3RsR/DV6ddAImCNWm5IgaoMAmDtuMMMlRXxNQbRVqMxZQ3lUTqOk8iSPsYgbB0Opo4OuDG6kAhvp+WMWegDr0KBEaPrgMKaWxl8T5VsyKekgGkPKg2O2/7i/GBOnZJk0mGVZvqED1A9u+D+i1QYjbi2wHryMO81SQppJiefWMZrRteBX1yklfkfKACu899hf0wo6H8MUz4q1XWGUgsAZVIkmPU88ad+52fpEUiNS2uCLEHnvjzL1Zp8jUAGMyGj1/x64FsZxTIrP5kUKq+FNREMAvYtYyTAHexj37Yc/DnTFzmaSpVY+ZYsVMEXC+ZSIF+B/bGfxD0uQDx3xl8MU2FRVDaZMTHpbDturEpdFNm/gKkxq1Q0GmFKs7DT5ZNVZCqOZ1RwPXHznredqJVDIijUhAeJ1f2kXvj6N8T1Kng/w66ig/+5A3aZie209ziTy3R/HUIXuXCoCAACeSd4vf0GNGXlg3uKIOhQ8ygzGoA+03xWVumU6FUhyxRHIM+U6QwgzpI8ykH6i4wd8VfBmYy/mFItT4qUxI9DA8y/UR6456/XL1kZeUWY3O4n0Ony4eUrBhhydDD4eqUWzLivKip5lHygVCZIgNzNv0wJ8YfC1bKV/4jLO1SkzDa7I1oU9wdgfpjmlWpMulaag8g8+s74LofEFXLsqsGelcEMNRAkCA3aJs07RbEYyfLR6WXBxgm5XX5OukfECZh0TM0WpZimwZWCkBinmvbym3sRjOmtMZKlUZwGRgADc7yVgCSCeL39CcUXxB0+j4C5qk0kAkUyfm1IRKHe2qb8RfbEZ0XIkqarH5LDgaibLt9+dsCXFq0Rx8kmFZunWpUdDroGrxdBjVFSosTEx5WFpkRwcLc7VLsQAIhbxceUCJ7fu15/Vc0aisDE2iJ/rQcmSbd/tjehliLQZJk4eqJ5XUEl2Z5Jip2wz6bmTq2N/1xl/Cw0RNt8bCnoNxGA2cquJR5KsqaV5/X2wz/iR6/cf5xH0apNQG8fucPv44dj9j/nAGv5Pn9fpzglHDL5WIBBvAmV73GCR04jLUngBoa/cBoAj2i/8AjFR1PMeIyKzAIzEIY7btJvPsRilzPwg1OgjBw1NVAUrpMAx3Atxyd8T+pKk2dbyQ5NHzPpqElkMqQduQe39/rjzNIwPMzYjvwRz9cMc58OtTqu6PDQJS7SdovcgwBI2No3jzNeSzQPWbRiimn0Ryxf6jAlMxGphTzG2s2p1v+8/gqf7/AJW/FB82BqOaNJylRWVlMMpswP7/AM43rZaJBt6HcGeRv+WPzMjhKdWwXarp1OoiAsBgWQGDBJIAtGxfs2LO46HvTuoqGDtcRe2+LLLdY8X/APj0SVJGkk6Ka2O7bsIk+UGJOPmNDp1fxVTRqBBZagYeEVG7hogAcyARyJxX5HM+EVVGGgsssRDuWlZEglEImOTE2xyeoxpq+zslPnqzbrPwywdvGrKPMSYEAaryCZY9rCbYBzCKE8KtTQiYDA6VmPmJAt7ixnjBvWOo+LTp1NQaC1MsTchTadp5O3P0x+qqtRRojTFriRAgrHMD7wO4wIXKK5FYRVbIvrPR6lA6hdTyJg+h9fXAJrFxA+oxV1SaSgHz0z+FpiPof32xj0LolPNZpFpkrTPmqaiJRBd7zccT6icXhOS0zm9RgTVg3ROgVnpNVgJRUGalQ6V9Y5J9h6Yx6kUsErU3I/pD7ehKhfscMviHq4zdQ6PLl0OmjTFhpFg5HJI+wMd5V/6ZKsVnUo1R6D5vrBn6HBcvLJw9LcbYTlOoCkPKSRPf+2GFPqJfzMYGwnfif7YjqtTSQcMMu4IDDY/uMUIzxuD+CtIDqextvuMdZDprqRBBQ7g9v3zgLIZkQAAZw+XOrpEYUya7OKuXGk9uB6YT0Mmab6lAYet94w0q5iRIntbALViOcahl7jijnVCwpGom6EcxEjEv1asBqU+U69Vt+Igjbv8ATDA5qxj/ADfC3My0yCZ34jGihWzvpvxzmcurKW1rBCkiYMeXUBuBb7XnEoEeowYCWJ125uPuThxmEvZeONsYU6PmlQV25Nv2cMDHNw35MMvR11SgBncjYqfQn9MWfwr0p6itq06CNBquoIC31BVvrbgtssc7Yi+s03pfzBJ1bsd/aNh+9sOj8TPUyZoKrKXEXAjTAmGBFjBERz6XDj5ReXqJSi4mIzlB87TTLs/hBikFywclSsqCBAk7d5I4wB0/PgClSAszIxbu2qPt/g+5l3rvQqK4EMjBhPdTI/MYoM4VSopQ/wAslXSbDw2h0+0kH1BwZwBgndoHymRqfynWGV4LQYK+aSpBPpY7H7gVeTcbAScI+jn+UnEKP0w6yFiCBjPs12h3kaMmIg4H6103Ube++N6OZIi0bWwLmesqD3M7YUm0vILkulkNJPrth1pp+v8A8f8AnGWWzgZYeBPHfBkL6YVsyjF9APxl8PeOJSoqsWim2ryl9MkE8ahtHIPMTPZLrWeyq+A+pVMgq0aTIIs23Mj1xWfDRNSrLkszITEA69lKmRAEH9MOM30Wl4dYozQia1XVqKt5pWWkiCvyiAJjHIs6xr6c9ls+Cp6ZD5YVJZ6mmreSAARe1p2jv/zgXM56mxKmlpExC1IM9tLBYNuY4g7YoMpnKQP82YYgq4MgRMhlUbjvfg2wH8RfD5rHUqhH0yJYS68WEj2M+h9Hc1z+5UVx45RjUiUqKJIp1f8AxYENO8ENcn1vim6D0KiMu9fNveLcR6x+WI7NAL5aqEMlpB0tbYHuOxsfXBeV662k61ZygmmCRpU/1N3YTY8e98dVWicoxT0hqM/4CeGEJDMGZGldUfLqi49FG25kgAYHLqXFTL1dLzPhV2Av/tqmEcdtWg++JZOrszanNyftg3P9UHhyhUsTHt64f6b6OX60lK0NTmatJTQrK1OTrWVNmFpj8SkWkT9cedM6tobzfLPfY8HcEwb/AEw2+Cskteh4dKvVp1pOhXXxKLTMBkqA0xI3O5Jwi+JS2WrGlm8oiPw2XcqD2Ok61+i6cD6e2dEfVLyOK+dLCGP1GxBuCPTtjbIv4WQzdUNDVGTLj1U+eqPqsC2FWSSjUph1auLQAyq0QSInWvPYYYdb0JkMtT1HS+adydMGFpqhtJvc84SqdFJZozSSYN0ykJHrbDynQ8NpknT25U2aOJgn2P0wg6fW0kKeNj3HB/vh3kaZksTaf2cJNe52QpoUfEvRzSfTbSw1JG2k8D22+2EnSKpR2RvlP/7SAPvMfbH0jqWQbM5cH5TSkL3M/KPQRI+3bHzzO0rEjfb9fz2wMM7XF9nPlx2ih6fROqTcDvhnSabRA9MIek9RGgFj5rBh9Af0M4afx4Atzi2zh0tMZ0HWIHfvv6Y8RQxjfgfvnCpMzJXSdz227f2wUM9pKmxP5D1+37tgWZNDVcuqGTye2NM2qAXiMKc/1FSBNjxHPr6d8B1iraTqO23rg9CyZvnETcWFhb1xxUyHMbfn/wA4D/iKi3EQO9/bnvhrQzWpBqIJ/e2MFSvQsztBShVhINsI0ovSlR5k7bH/ABijzaAgmfphWwH+cEDsVZ2mtWF0FQBbU2o+t/8AnGL0x4a0jLBCdDbFQTJTkETLDsSeDGC3p7zMe2NHogpbGuhOTuz909otwBAwySrA5H/rAuQsJ5PGDWTULm0fYYDZSMqiE9Oq6gbeYjeLxxgPNZBvmAJn9iMe5SqtJrFu5nnvhxl88oHEE2tf98Y34A5JrYgpM8+YYYx+4OKOllAwDdv3GOfD9G+2A9BSQJ8F9TaGXTrUrqLWlQpvuQOfvGKLoeos2qm3nSGabsYBE330MTB2iB2x8u6ZmoZVIYMSACBc8WG5+mLl+sVyQaOW8OwOpyJhbE6jxfaRjg9Rhd68nozkn12K85TAhXYKyEoy3mQfmUbX522mb4DfrtTLyg/mIt9PuJBU8SDN7X4wR8UZNvESo9UE1l1SF0j2gkjaMTTdGZXOt/EkykSZXiAbgxuI39sdEIwnG5bGlKbpJDNqC50F51VrQEAC01vAJJlieTJ9IvM9ncqaT6dLI67ywv6iAIB9zgqq/hkPTJVhsRv+/TB6Z+lmU0VvLVHyVLmT2O8T2Fu0bYpbj10T4V2yOz2TN2H1ER9bYb9D+Cs3XpitoFOiTapVOlTzI5Itvtio6N02jlaP8ZnU1nUVy2XIkVXX5i3ZB6+8Gwwt61mq2b/m16hcz5F/AknZV2AvE72uTiyyOjm/+ZTncejfI5XMZcaKVbIZhtgozBmOxUMAYie+P3Uspmq3lq1qKVW2y2WoxVb3JUOPck4m81lSN8a9K+JMxlXBV2ZB+FibD/ablD7W2kHBt+BZ+mURr0KvppCnouljJvBmDtEcXx58UuTRyg411fuWWR+WFuczRas+Yp3SqRYbq15Vhwe3BFxyAfn3nLZYMpOmsxZTY6SWk/ofqMZxrZKGpmvTqpWIIHAPbmAePf37nFDTYsCh8jkCdiJnj0I3Fok4R+EEJEh0OzSL9vY/4w5yfUhbUjFhyBOr3Pf1vI+5g7Z6kJRXkoehVWV9DMNLKVaeIuD/AGj1xJfFXTWpVSSIDyYjY7wfWCD7zh7Sq1ANSU2EsORZt+TMW/e+N+vrUzKAtTUFxI8xBWLSfKYvb6453cMil4fYZtdo+duhWqxFgyho9ABt7TjqtmSbTg2hROoKReXEdvIQw+kDCaoIJjY3E9sdkXZ5vqIU+QYueYCAcFZbMEDCoJzjcVO5vgtHMMq9UETzsMDtWIi5na2A2rHBGQUn/EYNUGg4Z9lAG/22w6yVUMJKgSLW39vX15wjqIFbcHBeVz/mAHlA9f0+n72wEhk6djQ0eCIxnR6MXsLX3i32wXSq+JdRfvNsG5BJMGb4DLXaJjqvRqibBvU7j1v3wFUoMABpOPpLOt9zbbEr1LNFZUmQNhAmY78841+CcsfkWZPJsRaRb1v+WP1WjVBnQYF549MeU8+xktck8+uC6ef1HSWAUevMX9hxjNAVdCbUSfNPadr41aqFdSCRG2GNRkbhbmx2E+vOFmkmSwiMb5A0kWfSM1/LXURqbgbRxfucM/4c9sfO8h1BkYEEW27e8d/fFZ/rFb0+3/OM3QYs+YZrMPQqwQyVFM3EEHg3xT5T4y8TL1UbystBKa+b5oYhzHcgjC3q/wAUFnKZukldCBBNnW3BEQf+0ieScDt8NK9Jq9CowVV1FKgExzDLufSPrjSxxklyR1rLJSaH+b6ma2TovuaU035jbST9AP8A5YTVepOYXUY2jjfaZ2m8G035wt6dnalGShEMIZSJDDsRjgPOFjj4l+baGPU64Y/7vxRMapIMT9/eccdJyni1kp8Mb+25/IHGhyReia87MFI7nv8Abf784YfCzCma1YiTSSQPWCw+kqJ9JwekJJurOviDqXj5lgABSoDwqSjYKpgx/wBzSfbT2xtlKBBBI9Y/fviXyh0x7YpOn5vUuki+NL4OnBS0cZjK2MiDx64nc7l9/wBMXSkFLyT3++JvqGX3Pb/MY0ZFM+LRN5TNGkx30kQwmJHoeCODwfrht1EacpRGrUPFMN/UpBIPveCOCCMK8/Si+Ospqek9ObJ/MX6WYfUGfceuL3aPKlGmXfQnqoB4Vei6RJDG3raJGKmh07xUPkp06xOoTqC6LfhAM+tpBN+MRPwgDUAQin5RuUkwSeZGK/puZJfTqJIY6p7KSAFOrUBcc98eXmTUtdndBuhgtBwE1lVC3kCVYf1K3J2tubWwbSqroZAZLMCjEb/1Aj/bvHrbfHfT+rMFGpVdHJkRH9XFwfl9MJ+vZ1HBfLKaR8Jnv6QdpIBt+eJxk8j4SQuTJJRYqzaIlYuWDRIJUWDEKPUbCMRvWMuKbKIIBIAJ5kSs3+n0O2L/AKR1SkcmqGiNXhsS1pJVSSSfWD+WI2vkRmqdMklCDAIk2kcE8TaPXHZBqLOVN5FxYGlAYJTJl9v0/PGZoFGZSZKmDG25H9sMOmOysoXZu5xeznit0wun0egyKWWqGAg6SsE9740pZOgAQFrxNp0Ax7RGHTUrL2Ix3QyQ1HAtlOEScqZfKRB/iQe8Jf0/5jAgpZclSy1wIvp03abQSdot9fS9kvS0M6r3xy3T1C7D09+fzxkxHjQs6clFCCPH0xcMFmZERe3M7m4w6fM0FYXqRaI0z6zePz74ArUrcD6YAehxOBY6hRQUylUqyJmDexGj2HMxM3Mc4V5/pdMlYp5hi2qQdM+W8j6ccxHOEtaqyyQb7Y4puxEFjO+54xmybTYyq9HphZNPNQPxHw/ruY42/ZBrfDxDGaeZ0xNvDLTaeYIF9r7YHrNAEk/f0/xgaqxjc/fBUrJNDBOkADV4eb0rIAC05DSQSRPePX7ie8x05QCWp5qY5VLNJA1GRA+X2nCTUymQzA9wxH6YDqsxJlifck4bRhtnMiiQwSsp1ATU0RcEx5STNsEfxXqPtibpVDMSd+Thrf0wJLZo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https://pbs.twimg.com/media/B3OHknaCMAAIV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64718"/>
            <a:ext cx="6211796" cy="414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1561" y="5870803"/>
            <a:ext cx="511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Arsenal supporter gives his account of a football match at the end of the game.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873" y="1357448"/>
            <a:ext cx="790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Consider the possible weaknesses in this eyewitness / primary source. </a:t>
            </a:r>
          </a:p>
        </p:txBody>
      </p:sp>
    </p:spTree>
    <p:extLst>
      <p:ext uri="{BB962C8B-B14F-4D97-AF65-F5344CB8AC3E}">
        <p14:creationId xmlns:p14="http://schemas.microsoft.com/office/powerpoint/2010/main" val="4088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49687"/>
            <a:ext cx="9404723" cy="1400530"/>
          </a:xfrm>
        </p:spPr>
        <p:txBody>
          <a:bodyPr/>
          <a:lstStyle/>
          <a:p>
            <a:r>
              <a:rPr lang="en-GB" sz="5200" dirty="0">
                <a:latin typeface="Calibri" panose="020F0502020204030204" pitchFamily="34" charset="0"/>
              </a:rPr>
              <a:t>Test yourself –  WHODUNNIT?.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460489"/>
            <a:ext cx="8942270" cy="4195481"/>
          </a:xfrm>
        </p:spPr>
        <p:txBody>
          <a:bodyPr/>
          <a:lstStyle/>
          <a:p>
            <a:r>
              <a:rPr lang="en-GB" dirty="0"/>
              <a:t>Watch the clip attached by clicking on the image – you should pause the clip at 35 seconds and decide who you think the murderer was. Play the rest of the clip to find out the truth. </a:t>
            </a:r>
          </a:p>
        </p:txBody>
      </p:sp>
      <p:pic>
        <p:nvPicPr>
          <p:cNvPr id="3074" name="Picture 2" descr="http://i.ytimg.com/vi/S5bJ-W_7HPE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51" y="2861019"/>
            <a:ext cx="6087219" cy="342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37" y="220898"/>
            <a:ext cx="9838273" cy="1400530"/>
          </a:xfrm>
        </p:spPr>
        <p:txBody>
          <a:bodyPr/>
          <a:lstStyle/>
          <a:p>
            <a:r>
              <a:rPr lang="en-GB" dirty="0"/>
              <a:t>Test yourself – you are an eyewitness.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456" y="1434731"/>
            <a:ext cx="6507654" cy="52365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Watch the clip attached by clicking on the image and make note of the following – 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</a:rPr>
              <a:t>1.Was the person ( circled in blue ) trying to help the boy or not?</a:t>
            </a:r>
            <a:br>
              <a:rPr lang="en-GB" b="1" dirty="0">
                <a:latin typeface="Calibri" panose="020F0502020204030204" pitchFamily="34" charset="0"/>
              </a:rPr>
            </a:br>
            <a:br>
              <a:rPr lang="en-GB" b="1" dirty="0">
                <a:latin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</a:rPr>
              <a:t>2.How many people tried to take something from the boy's bag?</a:t>
            </a:r>
            <a:br>
              <a:rPr lang="en-GB" b="1" dirty="0">
                <a:latin typeface="Calibri" panose="020F0502020204030204" pitchFamily="34" charset="0"/>
              </a:rPr>
            </a:br>
            <a:br>
              <a:rPr lang="en-GB" b="1" dirty="0">
                <a:latin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</a:rPr>
              <a:t>3.How many people actually took something from the bag?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Compare your answers before watching the clip again. 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Did you get clear agreement about what happened during this incident?</a:t>
            </a:r>
            <a:br>
              <a:rPr lang="en-GB" dirty="0">
                <a:latin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What does his tell us about eyewitness accounts?</a:t>
            </a:r>
          </a:p>
        </p:txBody>
      </p:sp>
      <p:pic>
        <p:nvPicPr>
          <p:cNvPr id="9218" name="Picture 2" descr="http://news.bbcimg.co.uk/media/images/54537000/jpg/_54537513_jex_1133788_de27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8"/>
          <a:stretch/>
        </p:blipFill>
        <p:spPr bwMode="auto">
          <a:xfrm>
            <a:off x="502481" y="1727701"/>
            <a:ext cx="4992975" cy="465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55643" y="1727701"/>
            <a:ext cx="1689833" cy="164849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</TotalTime>
  <Words>318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 CHRISTY</vt:lpstr>
      <vt:lpstr>Arial</vt:lpstr>
      <vt:lpstr>Calibri</vt:lpstr>
      <vt:lpstr>Century Gothic</vt:lpstr>
      <vt:lpstr>Wingdings 3</vt:lpstr>
      <vt:lpstr>Ion</vt:lpstr>
      <vt:lpstr>Questioning Primary Evidence.</vt:lpstr>
      <vt:lpstr>PowerPoint Presentation</vt:lpstr>
      <vt:lpstr>Primary sources - eyewitness</vt:lpstr>
      <vt:lpstr>Primary sources - eyewitness</vt:lpstr>
      <vt:lpstr>Primary sources - eyewitness</vt:lpstr>
      <vt:lpstr>Primary sources - eyewitness</vt:lpstr>
      <vt:lpstr>Primary sources - eyewitness</vt:lpstr>
      <vt:lpstr>Test yourself –  WHODUNNIT?. </vt:lpstr>
      <vt:lpstr>Test yourself – you are an eyewitness.</vt:lpstr>
      <vt:lpstr>Test yourself – count the passes.</vt:lpstr>
      <vt:lpstr>Do you still think eyewitnesses are reliable . ?</vt:lpstr>
      <vt:lpstr>Wrap it up!  Alone, in pairs or as a small groups, make a list of the possible problems with eyewitness or primary accounts.  icHistory.com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Primary Evidence</dc:title>
  <dc:creator>Phil icHistory</dc:creator>
  <cp:lastModifiedBy>Phil icHistory</cp:lastModifiedBy>
  <cp:revision>17</cp:revision>
  <dcterms:created xsi:type="dcterms:W3CDTF">2015-09-10T22:52:08Z</dcterms:created>
  <dcterms:modified xsi:type="dcterms:W3CDTF">2016-05-29T21:03:34Z</dcterms:modified>
</cp:coreProperties>
</file>