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2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3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0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26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9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7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74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34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2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4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3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5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9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8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F0AEEF-3E87-4F5E-98A1-1D9D00EC1C0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3CFCE-B7E4-4217-8B14-CC4DD16F5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59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-kVgJ2i6MY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s://www.youtube.com/watch?v=t6VcAHly5NA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://stolengenerationstestimonies.com/index.php/testimonies/1021.html" TargetMode="External"/><Relationship Id="rId16" Type="http://schemas.openxmlformats.org/officeDocument/2006/relationships/hyperlink" Target="http://www.ichistory.com/australia-and-the-stolen-generatio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olengenerationstestimonies.com/index.php/testimonies/1007.html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5" Type="http://schemas.openxmlformats.org/officeDocument/2006/relationships/image" Target="../media/image12.jpeg"/><Relationship Id="rId10" Type="http://schemas.openxmlformats.org/officeDocument/2006/relationships/hyperlink" Target="https://www.youtube.com/watch?v=kDs0oTYZqeE" TargetMode="External"/><Relationship Id="rId4" Type="http://schemas.openxmlformats.org/officeDocument/2006/relationships/hyperlink" Target="http://stolengenerationstestimonies.com/index.php/testimonies/1009.html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s://www.youtube.com/watch?v=BEjnz2AC_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108874"/>
            <a:ext cx="1040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The Stolen Generations: Testimonies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2259" y="6223987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Keith Kitchener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8067" y="6180717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Nita Marshall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8160" y="62087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Bill Simon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075" y="838382"/>
            <a:ext cx="8741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Below are six people who were taken away from their families as a result of the assimilation policy. Click on each image to view the starter documentary or personal  accounts web links. </a:t>
            </a:r>
          </a:p>
          <a:p>
            <a:r>
              <a:rPr lang="en-GB" sz="1400" b="1" dirty="0"/>
              <a:t>A supporting student worksheet can be downloaded via the ‘click here’ button.  </a:t>
            </a:r>
          </a:p>
        </p:txBody>
      </p:sp>
      <p:pic>
        <p:nvPicPr>
          <p:cNvPr id="1026" name="Picture 2" descr="Image result for bill simon aborigina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1" r="12586"/>
          <a:stretch/>
        </p:blipFill>
        <p:spPr bwMode="auto">
          <a:xfrm>
            <a:off x="5412941" y="4492307"/>
            <a:ext cx="1732350" cy="1651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7" t="28194" r="22337" b="25841"/>
          <a:stretch>
            <a:fillRect/>
          </a:stretch>
        </p:blipFill>
        <p:spPr bwMode="auto">
          <a:xfrm>
            <a:off x="7821002" y="4427437"/>
            <a:ext cx="1584448" cy="1651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Image result for keith kitchener aboriginal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3"/>
          <a:stretch/>
        </p:blipFill>
        <p:spPr bwMode="auto">
          <a:xfrm>
            <a:off x="9963508" y="4460911"/>
            <a:ext cx="1721603" cy="1618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32443"/>
          <a:stretch/>
        </p:blipFill>
        <p:spPr bwMode="auto">
          <a:xfrm>
            <a:off x="5412941" y="1846384"/>
            <a:ext cx="1617131" cy="1714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58749" y="3740867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Lorraine Peters </a:t>
            </a:r>
          </a:p>
        </p:txBody>
      </p:sp>
      <p:pic>
        <p:nvPicPr>
          <p:cNvPr id="1035" name="Picture 11" descr="Image result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6"/>
          <a:stretch/>
        </p:blipFill>
        <p:spPr bwMode="auto">
          <a:xfrm>
            <a:off x="7568549" y="1876957"/>
            <a:ext cx="1812197" cy="1698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22368" y="3788767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Faye Clayton  </a:t>
            </a:r>
          </a:p>
        </p:txBody>
      </p:sp>
      <p:pic>
        <p:nvPicPr>
          <p:cNvPr id="1039" name="Picture 15" descr="Image result for jack charles stolen generation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1" t="1120" r="8703" b="12748"/>
          <a:stretch/>
        </p:blipFill>
        <p:spPr bwMode="auto">
          <a:xfrm>
            <a:off x="9846468" y="1876957"/>
            <a:ext cx="1723425" cy="17318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846468" y="3753812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Jack Charles </a:t>
            </a:r>
          </a:p>
        </p:txBody>
      </p:sp>
      <p:pic>
        <p:nvPicPr>
          <p:cNvPr id="1043" name="Picture 19" descr="https://i.ytimg.com/vi/BEjnz2AC_Tc/hqdefault.jpg?custom=true&amp;w=336&amp;h=188&amp;stc=true&amp;jpg444=true&amp;jpgq=90&amp;sp=68&amp;sigh=aH52u-TBorNpTa2WUIF4Ai7q33U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15198"/>
          <a:stretch/>
        </p:blipFill>
        <p:spPr bwMode="auto">
          <a:xfrm>
            <a:off x="385273" y="2264898"/>
            <a:ext cx="4076885" cy="34906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0125" y="6006455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Starter  </a:t>
            </a:r>
            <a:r>
              <a:rPr lang="en-GB" sz="2400" b="1" dirty="0"/>
              <a:t> </a:t>
            </a:r>
          </a:p>
        </p:txBody>
      </p:sp>
      <p:pic>
        <p:nvPicPr>
          <p:cNvPr id="1045" name="Picture 21" descr="Related image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65" y="851715"/>
            <a:ext cx="1875246" cy="6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5208</TotalTime>
  <Words>67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icHistory</dc:creator>
  <cp:lastModifiedBy>Phil icHistory</cp:lastModifiedBy>
  <cp:revision>24</cp:revision>
  <dcterms:created xsi:type="dcterms:W3CDTF">2016-03-16T15:05:29Z</dcterms:created>
  <dcterms:modified xsi:type="dcterms:W3CDTF">2017-01-03T19:50:57Z</dcterms:modified>
</cp:coreProperties>
</file>