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67" r:id="rId2"/>
    <p:sldId id="270" r:id="rId3"/>
    <p:sldId id="269" r:id="rId4"/>
    <p:sldId id="278" r:id="rId5"/>
    <p:sldId id="277" r:id="rId6"/>
    <p:sldId id="279" r:id="rId7"/>
    <p:sldId id="280" r:id="rId8"/>
    <p:sldId id="281" r:id="rId9"/>
    <p:sldId id="283" r:id="rId10"/>
    <p:sldId id="282" r:id="rId11"/>
    <p:sldId id="284" r:id="rId12"/>
    <p:sldId id="28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43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5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2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0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39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plfWUtKMz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hyperlink" Target="https://www.youtube.com/watch?v=t5V_JCO9IR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hemanor.notts.sch.uk/assets/Revision/Crime-and-Punishment-Revision-Guide-v1-GHY.pdf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ichistory.com/matthew-hopkins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hyperlink" Target="http://www.ichistory.com/witch-craz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slide" Target="slide12.xml"/><Relationship Id="rId12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slide" Target="slide6.xml"/><Relationship Id="rId10" Type="http://schemas.openxmlformats.org/officeDocument/2006/relationships/slide" Target="slide5.xml"/><Relationship Id="rId4" Type="http://schemas.openxmlformats.org/officeDocument/2006/relationships/image" Target="../media/image14.jpeg"/><Relationship Id="rId9" Type="http://schemas.openxmlformats.org/officeDocument/2006/relationships/image" Target="../media/image17.jpe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3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I00NpmtHDbA&amp;t=17s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s://www.youtube.com/watch?v=exFfYlqvKm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662" y="-762907"/>
            <a:ext cx="10450645" cy="2509213"/>
          </a:xfrm>
        </p:spPr>
        <p:txBody>
          <a:bodyPr>
            <a:normAutofit/>
          </a:bodyPr>
          <a:lstStyle/>
          <a:p>
            <a:pPr algn="l"/>
            <a:r>
              <a:rPr lang="en-GB" sz="9000" b="1" dirty="0"/>
              <a:t>The Witch Craze</a:t>
            </a:r>
          </a:p>
        </p:txBody>
      </p:sp>
      <p:pic>
        <p:nvPicPr>
          <p:cNvPr id="6" name="Picture 12" descr="Image result for next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935" y="491699"/>
            <a:ext cx="1092916" cy="10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itch cra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51" y="1944308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itch craz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3" t="4097" r="10497" b="3482"/>
          <a:stretch/>
        </p:blipFill>
        <p:spPr bwMode="auto">
          <a:xfrm>
            <a:off x="369662" y="1944309"/>
            <a:ext cx="3380690" cy="45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alem witch trial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" r="61565"/>
          <a:stretch/>
        </p:blipFill>
        <p:spPr bwMode="auto">
          <a:xfrm>
            <a:off x="4105228" y="1944308"/>
            <a:ext cx="3695747" cy="45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1" y="127341"/>
            <a:ext cx="10875964" cy="1024806"/>
          </a:xfrm>
        </p:spPr>
        <p:txBody>
          <a:bodyPr>
            <a:normAutofit/>
          </a:bodyPr>
          <a:lstStyle/>
          <a:p>
            <a:pPr algn="l"/>
            <a:r>
              <a:rPr lang="en-GB" sz="6600" dirty="0"/>
              <a:t>HOW TO SPOT A WITCH 5 </a:t>
            </a:r>
          </a:p>
        </p:txBody>
      </p:sp>
      <p:pic>
        <p:nvPicPr>
          <p:cNvPr id="40" name="Picture 12" descr="Image result for next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5681274"/>
            <a:ext cx="857249" cy="85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video symbo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80" y="2166982"/>
            <a:ext cx="3842480" cy="38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0" y="127341"/>
            <a:ext cx="12009439" cy="1024806"/>
          </a:xfrm>
        </p:spPr>
        <p:txBody>
          <a:bodyPr>
            <a:normAutofit/>
          </a:bodyPr>
          <a:lstStyle/>
          <a:p>
            <a:pPr algn="l"/>
            <a:r>
              <a:rPr lang="en-GB" sz="6000" dirty="0"/>
              <a:t>HOW TO SPOT A WITCH </a:t>
            </a:r>
            <a:r>
              <a:rPr lang="en-GB" sz="6000" b="1" dirty="0"/>
              <a:t>ANSWERS</a:t>
            </a:r>
            <a:r>
              <a:rPr lang="en-GB" sz="6000" dirty="0"/>
              <a:t> </a:t>
            </a:r>
          </a:p>
        </p:txBody>
      </p:sp>
      <p:pic>
        <p:nvPicPr>
          <p:cNvPr id="5" name="Picture 24" descr="Image result for main menu button ic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75" y="2736301"/>
            <a:ext cx="1625122" cy="16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7411" y="1632804"/>
            <a:ext cx="997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Such as a birthmark, wart or mole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560" y="1152147"/>
            <a:ext cx="327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1: Visible Mark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7411" y="2741260"/>
            <a:ext cx="997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They are demons that feed from the witches mark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560" y="2169248"/>
            <a:ext cx="990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2: They will have a pet, animal or ‘familiar’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411" y="3765363"/>
            <a:ext cx="997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They did not follow normal rules of society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559" y="3284706"/>
            <a:ext cx="531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3: Absent from church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411" y="4814852"/>
            <a:ext cx="10542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Men were not usually targeted, but younger women were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560" y="4323085"/>
            <a:ext cx="990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4: They were usually old women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410" y="5864341"/>
            <a:ext cx="10542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This could be a sign the witch was casting spells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559" y="5372574"/>
            <a:ext cx="990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5: Acted in strange ways, muttered or talked gibberish </a:t>
            </a:r>
          </a:p>
        </p:txBody>
      </p:sp>
    </p:spTree>
    <p:extLst>
      <p:ext uri="{BB962C8B-B14F-4D97-AF65-F5344CB8AC3E}">
        <p14:creationId xmlns:p14="http://schemas.microsoft.com/office/powerpoint/2010/main" val="18661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0" y="127341"/>
            <a:ext cx="12009439" cy="1024806"/>
          </a:xfrm>
        </p:spPr>
        <p:txBody>
          <a:bodyPr>
            <a:normAutofit/>
          </a:bodyPr>
          <a:lstStyle/>
          <a:p>
            <a:pPr algn="l"/>
            <a:r>
              <a:rPr lang="en-GB" sz="6000" dirty="0"/>
              <a:t>Matthew HOPKINS </a:t>
            </a:r>
          </a:p>
        </p:txBody>
      </p:sp>
      <p:pic>
        <p:nvPicPr>
          <p:cNvPr id="5" name="Picture 24" descr="Image result for main menu button ic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706" y="300719"/>
            <a:ext cx="1432415" cy="142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299" y="1202569"/>
            <a:ext cx="997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Click The PDF symbols for a series of lessons about Matthew Hopkins</a:t>
            </a:r>
          </a:p>
        </p:txBody>
      </p:sp>
      <p:pic>
        <p:nvPicPr>
          <p:cNvPr id="19" name="Picture 22" descr="Image result for pdf file no backgrou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35">
            <a:off x="4548314" y="2279261"/>
            <a:ext cx="2831728" cy="28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Image result for pdf file no background">
            <a:hlinkClick r:id="rId6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395">
            <a:off x="8749107" y="2328380"/>
            <a:ext cx="2605637" cy="260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1442" y="5726016"/>
            <a:ext cx="26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icHistory Resources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47525" y="5424785"/>
            <a:ext cx="2600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Crime and Punishment Revision guide provided by the Southlands High School </a:t>
            </a:r>
          </a:p>
        </p:txBody>
      </p:sp>
      <p:pic>
        <p:nvPicPr>
          <p:cNvPr id="9" name="Picture 2" descr="Image result for video symbol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4" y="2813602"/>
            <a:ext cx="2611183" cy="261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2534" y="5701784"/>
            <a:ext cx="26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Warm Up !</a:t>
            </a:r>
          </a:p>
        </p:txBody>
      </p:sp>
    </p:spTree>
    <p:extLst>
      <p:ext uri="{BB962C8B-B14F-4D97-AF65-F5344CB8AC3E}">
        <p14:creationId xmlns:p14="http://schemas.microsoft.com/office/powerpoint/2010/main" val="324231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1439" y="157689"/>
            <a:ext cx="9972730" cy="816583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Navigation and action buttons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9420" y="3835076"/>
            <a:ext cx="7358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Click this symbol on pages to connect to external YouTube videos.</a:t>
            </a:r>
          </a:p>
        </p:txBody>
      </p:sp>
      <p:pic>
        <p:nvPicPr>
          <p:cNvPr id="9" name="Picture 22" descr="Image result for pdf file no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9" y="5209804"/>
            <a:ext cx="919027" cy="91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07821" y="5209804"/>
            <a:ext cx="764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Click this PDF symbol (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) to access the supporting student resources, PowerPoint  and worksheets.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97113" y="1272440"/>
            <a:ext cx="690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Click to return to the main menu.</a:t>
            </a:r>
            <a:endParaRPr lang="en-GB" sz="2400" dirty="0"/>
          </a:p>
        </p:txBody>
      </p:sp>
      <p:pic>
        <p:nvPicPr>
          <p:cNvPr id="10242" name="Picture 2" descr="Image result for video sym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8" y="3695126"/>
            <a:ext cx="1110895" cy="11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Image result for main menu button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9" y="896678"/>
            <a:ext cx="1221670" cy="12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Image result for next butt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8" y="2336622"/>
            <a:ext cx="986040" cy="98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97113" y="2429657"/>
            <a:ext cx="7358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Click this symbol on pages to ensure you follow the correct navigation path of the PowerPoint. </a:t>
            </a:r>
          </a:p>
        </p:txBody>
      </p:sp>
      <p:pic>
        <p:nvPicPr>
          <p:cNvPr id="21" name="Picture 22" descr="Image result for pdf file no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811">
            <a:off x="10312268" y="1569321"/>
            <a:ext cx="1609560" cy="160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arrow no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3437">
            <a:off x="9648575" y="3771248"/>
            <a:ext cx="984143" cy="140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Image result for next butt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093" y="5178161"/>
            <a:ext cx="1399888" cy="139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3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unishment wit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t="-177" r="10304" b="3387"/>
          <a:stretch/>
        </p:blipFill>
        <p:spPr bwMode="auto">
          <a:xfrm>
            <a:off x="155016" y="4041702"/>
            <a:ext cx="2654288" cy="239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1" t="885" r="20302" b="-885"/>
          <a:stretch/>
        </p:blipFill>
        <p:spPr bwMode="auto">
          <a:xfrm>
            <a:off x="10104838" y="3940639"/>
            <a:ext cx="1836130" cy="249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39" y="3997749"/>
            <a:ext cx="2967666" cy="243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witch familiars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1" t="10222" r="30825" b="30422"/>
          <a:stretch/>
        </p:blipFill>
        <p:spPr bwMode="auto">
          <a:xfrm>
            <a:off x="9734207" y="1220900"/>
            <a:ext cx="2236427" cy="25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witchfinder general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41"/>
          <a:stretch/>
        </p:blipFill>
        <p:spPr bwMode="auto">
          <a:xfrm>
            <a:off x="6857383" y="1205382"/>
            <a:ext cx="2609444" cy="25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alem witch trial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r="13844" b="6465"/>
          <a:stretch/>
        </p:blipFill>
        <p:spPr bwMode="auto">
          <a:xfrm>
            <a:off x="6225921" y="3983461"/>
            <a:ext cx="3596301" cy="24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endle witches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5"/>
          <a:stretch/>
        </p:blipFill>
        <p:spPr bwMode="auto">
          <a:xfrm>
            <a:off x="3510484" y="1194814"/>
            <a:ext cx="3204911" cy="25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87"/>
          <a:stretch/>
        </p:blipFill>
        <p:spPr bwMode="auto">
          <a:xfrm>
            <a:off x="155015" y="1194815"/>
            <a:ext cx="3178620" cy="25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33635" y="73922"/>
            <a:ext cx="56777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Click on each image to find out more</a:t>
            </a:r>
            <a:r>
              <a:rPr lang="en-GB" sz="3200" b="1" dirty="0"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590" y="1206575"/>
            <a:ext cx="228586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WHY WOMEN ACCUSED 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386413" y="5182909"/>
            <a:ext cx="2025346" cy="346328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SALEM WITCH TRIALS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11275" y="6098101"/>
            <a:ext cx="1484526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SCAPEGOATS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34141" y="6087785"/>
            <a:ext cx="1095922" cy="34887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LINKS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96463" y="3446900"/>
            <a:ext cx="1918932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PENDLE WITCHES </a:t>
            </a:r>
          </a:p>
        </p:txBody>
      </p:sp>
      <p:sp>
        <p:nvSpPr>
          <p:cNvPr id="21" name="TextBox 20"/>
          <p:cNvSpPr txBox="1"/>
          <p:nvPr/>
        </p:nvSpPr>
        <p:spPr>
          <a:xfrm rot="5400000">
            <a:off x="8514684" y="2789637"/>
            <a:ext cx="1565731" cy="33855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WITCHFINDERS 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60790" y="5514448"/>
            <a:ext cx="1553860" cy="33699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PUNISHMENTS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34208" y="1204383"/>
            <a:ext cx="2236427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HOW TO SPOT A WITCH </a:t>
            </a:r>
          </a:p>
        </p:txBody>
      </p:sp>
      <p:pic>
        <p:nvPicPr>
          <p:cNvPr id="22" name="Picture 2" descr="Image result for under construction no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09" y="4006107"/>
            <a:ext cx="1388315" cy="138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under construction no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39" y="4135055"/>
            <a:ext cx="1359662" cy="13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under construction no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150" y="4220215"/>
            <a:ext cx="1371601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9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Image result for catholic 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r="200"/>
          <a:stretch>
            <a:fillRect/>
          </a:stretch>
        </p:blipFill>
        <p:spPr bwMode="auto">
          <a:xfrm rot="273894">
            <a:off x="6938980" y="5086918"/>
            <a:ext cx="1842103" cy="122415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8" name="Picture 4" descr="Image result for catholic 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" b="93"/>
          <a:stretch>
            <a:fillRect/>
          </a:stretch>
        </p:blipFill>
        <p:spPr bwMode="auto">
          <a:xfrm rot="21189865">
            <a:off x="2189762" y="3219782"/>
            <a:ext cx="1759182" cy="11712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6" descr="Image result for catholic bi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r="4955"/>
          <a:stretch>
            <a:fillRect/>
          </a:stretch>
        </p:blipFill>
        <p:spPr bwMode="auto">
          <a:xfrm rot="21296035">
            <a:off x="8963035" y="1363051"/>
            <a:ext cx="2206843" cy="14712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9" name="Picture 5" descr="Image result for catholic bib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r="12462" b="3496"/>
          <a:stretch/>
        </p:blipFill>
        <p:spPr bwMode="auto">
          <a:xfrm rot="199663">
            <a:off x="5085002" y="1395552"/>
            <a:ext cx="2011582" cy="12941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1" y="127341"/>
            <a:ext cx="10875964" cy="1024806"/>
          </a:xfrm>
        </p:spPr>
        <p:txBody>
          <a:bodyPr>
            <a:normAutofit fontScale="90000"/>
          </a:bodyPr>
          <a:lstStyle/>
          <a:p>
            <a:pPr algn="l"/>
            <a:r>
              <a:rPr lang="en-GB" sz="6600" dirty="0"/>
              <a:t>Why Were Women Accused ?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759261" y="1976786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0554267" y="2358143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808865" y="3164435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24" descr="Image result for main menu button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870" y="240726"/>
            <a:ext cx="803615" cy="79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atholic bib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25" y="1331604"/>
            <a:ext cx="2275261" cy="15168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7" name="Picture 3" descr="Image result for catholic bibl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23354" r="7481" b="6595"/>
          <a:stretch/>
        </p:blipFill>
        <p:spPr bwMode="auto">
          <a:xfrm rot="339102">
            <a:off x="465486" y="4842308"/>
            <a:ext cx="2254878" cy="15224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1" name="Picture 7" descr="Image result for catholic bib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 bwMode="auto">
          <a:xfrm rot="204461">
            <a:off x="9840098" y="5019028"/>
            <a:ext cx="1888131" cy="125875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2" name="Picture 8" descr="Image result for catholic bibl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" b="19350"/>
          <a:stretch>
            <a:fillRect/>
          </a:stretch>
        </p:blipFill>
        <p:spPr bwMode="auto">
          <a:xfrm>
            <a:off x="3953927" y="5306714"/>
            <a:ext cx="1779926" cy="10143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3" name="Picture 9" descr="Image result for catholic bibl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3" t="4233" r="2333" b="43040"/>
          <a:stretch>
            <a:fillRect/>
          </a:stretch>
        </p:blipFill>
        <p:spPr bwMode="auto">
          <a:xfrm rot="21428027">
            <a:off x="4791541" y="3198733"/>
            <a:ext cx="1995643" cy="13304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194286" y="3475454"/>
            <a:ext cx="91442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CANNOT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5461300" y="3279612"/>
            <a:ext cx="400050" cy="203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1036" name="Picture 12" descr="Image result for catholic bibl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r="9592"/>
          <a:stretch>
            <a:fillRect/>
          </a:stretch>
        </p:blipFill>
        <p:spPr bwMode="auto">
          <a:xfrm rot="21115185">
            <a:off x="8168695" y="3378714"/>
            <a:ext cx="2052213" cy="136639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409562" y="1268487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493533" y="5698995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6434631" y="4040637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1058525" y="4869517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9613268" y="3070190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577486" y="5603526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8510802" y="5809124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Image result for main menu button ic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88" y="127341"/>
            <a:ext cx="1135116" cy="11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2561" y="127341"/>
            <a:ext cx="9804401" cy="1024806"/>
          </a:xfrm>
        </p:spPr>
        <p:txBody>
          <a:bodyPr>
            <a:normAutofit/>
          </a:bodyPr>
          <a:lstStyle/>
          <a:p>
            <a:pPr algn="l"/>
            <a:r>
              <a:rPr lang="en-GB" sz="6600" dirty="0"/>
              <a:t>The Pendle WITCHES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66004" y="127341"/>
            <a:ext cx="2311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Go back to menu …</a:t>
            </a:r>
          </a:p>
        </p:txBody>
      </p:sp>
      <p:pic>
        <p:nvPicPr>
          <p:cNvPr id="2050" name="Picture 2" descr="Image result for pendle witches timeline tv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72" y="1676401"/>
            <a:ext cx="44703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1472" y="4504035"/>
            <a:ext cx="483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DOC 1 … Timelines TV</a:t>
            </a:r>
          </a:p>
        </p:txBody>
      </p:sp>
      <p:pic>
        <p:nvPicPr>
          <p:cNvPr id="2052" name="Picture 4" descr="Image result for pendle witches child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56" y="2843802"/>
            <a:ext cx="4801459" cy="269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59156" y="5967677"/>
            <a:ext cx="516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DOC 2 … Pendle Witch Child ( Part 1 )</a:t>
            </a:r>
          </a:p>
        </p:txBody>
      </p:sp>
      <p:pic>
        <p:nvPicPr>
          <p:cNvPr id="11" name="Picture 2" descr="Image result for video symbol">
            <a:hlinkClick r:id="rId4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6" y="3482406"/>
            <a:ext cx="1021629" cy="102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video symbol">
            <a:hlinkClick r:id="rId6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67" y="2332987"/>
            <a:ext cx="1021629" cy="102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54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cxnSpLocks/>
          </p:cNvCxnSpPr>
          <p:nvPr/>
        </p:nvCxnSpPr>
        <p:spPr>
          <a:xfrm>
            <a:off x="2400301" y="3668297"/>
            <a:ext cx="0" cy="14466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4" y="2222063"/>
            <a:ext cx="2251267" cy="14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1" y="127341"/>
            <a:ext cx="10875964" cy="1024806"/>
          </a:xfrm>
        </p:spPr>
        <p:txBody>
          <a:bodyPr>
            <a:normAutofit/>
          </a:bodyPr>
          <a:lstStyle/>
          <a:p>
            <a:pPr algn="l"/>
            <a:r>
              <a:rPr lang="en-GB" sz="6600" dirty="0"/>
              <a:t>HOW TO SPOT A WITCH 1 </a:t>
            </a:r>
          </a:p>
        </p:txBody>
      </p:sp>
      <p:pic>
        <p:nvPicPr>
          <p:cNvPr id="6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86" y="4932665"/>
            <a:ext cx="1908235" cy="1614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08678" y="2093010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678" y="1271337"/>
            <a:ext cx="11564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According to Witchfinder General Matthew Hopkins there were a number of ways to spot of a person ( almost always a woman) was a witch. </a:t>
            </a:r>
          </a:p>
        </p:txBody>
      </p:sp>
      <p:pic>
        <p:nvPicPr>
          <p:cNvPr id="7" name="Picture 6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2" y="4300538"/>
            <a:ext cx="2971800" cy="2228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11270767" y="4059923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8" descr="Image result for hogwar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62" y="3010844"/>
            <a:ext cx="4507526" cy="2316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837231" y="2725474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4710" y="5491312"/>
            <a:ext cx="4236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Without the ‘Hog’ </a:t>
            </a: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913058" y="5925110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561" y="4109304"/>
            <a:ext cx="159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And / Or  </a:t>
            </a:r>
          </a:p>
        </p:txBody>
      </p:sp>
      <p:pic>
        <p:nvPicPr>
          <p:cNvPr id="40" name="Picture 12" descr="Image result for next but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69" y="2144962"/>
            <a:ext cx="941144" cy="94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2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1" y="127341"/>
            <a:ext cx="10875964" cy="1024806"/>
          </a:xfrm>
        </p:spPr>
        <p:txBody>
          <a:bodyPr>
            <a:normAutofit/>
          </a:bodyPr>
          <a:lstStyle/>
          <a:p>
            <a:pPr algn="l"/>
            <a:r>
              <a:rPr lang="en-GB" sz="6600" dirty="0"/>
              <a:t>HOW TO SPOT A WITCH 2 </a:t>
            </a:r>
          </a:p>
        </p:txBody>
      </p:sp>
      <p:pic>
        <p:nvPicPr>
          <p:cNvPr id="6" name="Picture 4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68" y="4559693"/>
            <a:ext cx="2214383" cy="1873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Image result for next bu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414" y="2442651"/>
            <a:ext cx="995486" cy="9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dev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14" y="2365990"/>
            <a:ext cx="2228840" cy="1954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6411"/>
          <a:stretch/>
        </p:blipFill>
        <p:spPr bwMode="auto">
          <a:xfrm>
            <a:off x="353177" y="1494353"/>
            <a:ext cx="2514600" cy="176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ee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"/>
          <a:stretch/>
        </p:blipFill>
        <p:spPr bwMode="auto">
          <a:xfrm>
            <a:off x="6416323" y="3352509"/>
            <a:ext cx="2472692" cy="1875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71996" y="3606159"/>
            <a:ext cx="159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92027" y="4643282"/>
            <a:ext cx="159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that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93234" y="5760597"/>
            <a:ext cx="159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off </a:t>
            </a:r>
          </a:p>
        </p:txBody>
      </p:sp>
    </p:spTree>
    <p:extLst>
      <p:ext uri="{BB962C8B-B14F-4D97-AF65-F5344CB8AC3E}">
        <p14:creationId xmlns:p14="http://schemas.microsoft.com/office/powerpoint/2010/main" val="109577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1" y="127341"/>
            <a:ext cx="10875964" cy="1024806"/>
          </a:xfrm>
        </p:spPr>
        <p:txBody>
          <a:bodyPr>
            <a:normAutofit/>
          </a:bodyPr>
          <a:lstStyle/>
          <a:p>
            <a:pPr algn="l"/>
            <a:r>
              <a:rPr lang="en-GB" sz="6600" dirty="0"/>
              <a:t>HOW TO SPOT A WITCH 3 </a:t>
            </a:r>
          </a:p>
        </p:txBody>
      </p:sp>
      <p:pic>
        <p:nvPicPr>
          <p:cNvPr id="40" name="Picture 12" descr="Image result for next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5681274"/>
            <a:ext cx="857249" cy="85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hurc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2021384"/>
            <a:ext cx="3776663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iss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021384"/>
            <a:ext cx="4943870" cy="3707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1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1" y="127341"/>
            <a:ext cx="10875964" cy="1024806"/>
          </a:xfrm>
        </p:spPr>
        <p:txBody>
          <a:bodyPr>
            <a:normAutofit/>
          </a:bodyPr>
          <a:lstStyle/>
          <a:p>
            <a:pPr algn="l"/>
            <a:r>
              <a:rPr lang="en-GB" sz="6600" dirty="0"/>
              <a:t>HOW TO SPOT A WITCH 4 </a:t>
            </a:r>
          </a:p>
        </p:txBody>
      </p:sp>
      <p:pic>
        <p:nvPicPr>
          <p:cNvPr id="4098" name="Picture 2" descr="Image result for old wo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3938" r="4651" b="6807"/>
          <a:stretch/>
        </p:blipFill>
        <p:spPr bwMode="auto">
          <a:xfrm>
            <a:off x="9713320" y="1203686"/>
            <a:ext cx="1876480" cy="2586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Image result for next bu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489" y="5418514"/>
            <a:ext cx="969341" cy="9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6" y="4264927"/>
            <a:ext cx="3076230" cy="2307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63" y="2362323"/>
            <a:ext cx="3685065" cy="3691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young m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08" y="1484757"/>
            <a:ext cx="2305428" cy="2305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060413" y="1849124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365841" y="4796471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904735" y="2160144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1241478" y="3479164"/>
            <a:ext cx="697819" cy="62204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10564"/>
              </p:ext>
            </p:extLst>
          </p:nvPr>
        </p:nvGraphicFramePr>
        <p:xfrm>
          <a:off x="9003931" y="4655532"/>
          <a:ext cx="1377794" cy="152596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88897">
                  <a:extLst>
                    <a:ext uri="{9D8B030D-6E8A-4147-A177-3AD203B41FA5}">
                      <a16:colId xmlns:a16="http://schemas.microsoft.com/office/drawing/2014/main" val="491569693"/>
                    </a:ext>
                  </a:extLst>
                </a:gridCol>
                <a:gridCol w="688897">
                  <a:extLst>
                    <a:ext uri="{9D8B030D-6E8A-4147-A177-3AD203B41FA5}">
                      <a16:colId xmlns:a16="http://schemas.microsoft.com/office/drawing/2014/main" val="1985897552"/>
                    </a:ext>
                  </a:extLst>
                </a:gridCol>
              </a:tblGrid>
              <a:tr h="41852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196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462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980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285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7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43930</TotalTime>
  <Words>332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Tw Cen MT</vt:lpstr>
      <vt:lpstr>Droplet</vt:lpstr>
      <vt:lpstr>The Witch Craze</vt:lpstr>
      <vt:lpstr>Navigation and action buttons</vt:lpstr>
      <vt:lpstr>PowerPoint Presentation</vt:lpstr>
      <vt:lpstr>Why Were Women Accused ?</vt:lpstr>
      <vt:lpstr>The Pendle WITCHES</vt:lpstr>
      <vt:lpstr>HOW TO SPOT A WITCH 1 </vt:lpstr>
      <vt:lpstr>HOW TO SPOT A WITCH 2 </vt:lpstr>
      <vt:lpstr>HOW TO SPOT A WITCH 3 </vt:lpstr>
      <vt:lpstr>HOW TO SPOT A WITCH 4 </vt:lpstr>
      <vt:lpstr>HOW TO SPOT A WITCH 5 </vt:lpstr>
      <vt:lpstr>HOW TO SPOT A WITCH ANSWERS </vt:lpstr>
      <vt:lpstr>Matthew HOPKINS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causes of the first world war</dc:title>
  <dc:creator>Phil icHistory</dc:creator>
  <cp:lastModifiedBy>Phil icHistory</cp:lastModifiedBy>
  <cp:revision>216</cp:revision>
  <cp:lastPrinted>2014-12-22T18:04:16Z</cp:lastPrinted>
  <dcterms:created xsi:type="dcterms:W3CDTF">2014-12-22T16:57:23Z</dcterms:created>
  <dcterms:modified xsi:type="dcterms:W3CDTF">2017-05-07T19:40:32Z</dcterms:modified>
</cp:coreProperties>
</file>